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03" r:id="rId2"/>
    <p:sldId id="1920" r:id="rId3"/>
    <p:sldId id="1898" r:id="rId4"/>
    <p:sldId id="1946" r:id="rId5"/>
    <p:sldId id="1903" r:id="rId6"/>
    <p:sldId id="1921" r:id="rId7"/>
    <p:sldId id="1924" r:id="rId8"/>
    <p:sldId id="1914" r:id="rId9"/>
    <p:sldId id="1922" r:id="rId10"/>
    <p:sldId id="1923" r:id="rId11"/>
    <p:sldId id="1926" r:id="rId12"/>
    <p:sldId id="1927" r:id="rId13"/>
    <p:sldId id="1928" r:id="rId14"/>
    <p:sldId id="1929" r:id="rId15"/>
    <p:sldId id="1930" r:id="rId16"/>
    <p:sldId id="1925" r:id="rId17"/>
    <p:sldId id="1934" r:id="rId18"/>
    <p:sldId id="1915" r:id="rId19"/>
    <p:sldId id="1931" r:id="rId20"/>
    <p:sldId id="1932" r:id="rId21"/>
    <p:sldId id="1933" r:id="rId22"/>
    <p:sldId id="1935" r:id="rId23"/>
    <p:sldId id="1936" r:id="rId24"/>
    <p:sldId id="1937" r:id="rId25"/>
    <p:sldId id="1943" r:id="rId26"/>
    <p:sldId id="1944" r:id="rId27"/>
    <p:sldId id="1945" r:id="rId28"/>
    <p:sldId id="1939" r:id="rId29"/>
    <p:sldId id="1913" r:id="rId30"/>
  </p:sldIdLst>
  <p:sldSz cx="10167938" cy="571976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起始节" id="{1680D23E-2E69-5E4F-B383-6571773845B6}">
          <p14:sldIdLst>
            <p14:sldId id="503"/>
            <p14:sldId id="1920"/>
          </p14:sldIdLst>
        </p14:section>
        <p14:section name="项目简介" id="{CC20E8B7-C7A4-F745-8799-5931364FEEEB}">
          <p14:sldIdLst>
            <p14:sldId id="1898"/>
            <p14:sldId id="1946"/>
            <p14:sldId id="1903"/>
            <p14:sldId id="1921"/>
            <p14:sldId id="1924"/>
          </p14:sldIdLst>
        </p14:section>
        <p14:section name="课程讲解" id="{36FE35D3-FA6B-49D9-8072-CA174E86D98A}">
          <p14:sldIdLst>
            <p14:sldId id="1914"/>
            <p14:sldId id="1922"/>
            <p14:sldId id="1923"/>
            <p14:sldId id="1926"/>
            <p14:sldId id="1927"/>
            <p14:sldId id="1928"/>
            <p14:sldId id="1929"/>
            <p14:sldId id="1930"/>
          </p14:sldIdLst>
        </p14:section>
        <p14:section name="代码讲解" id="{56ABCFF5-68FA-4050-91E7-A2D49E6ADCAA}">
          <p14:sldIdLst>
            <p14:sldId id="1925"/>
            <p14:sldId id="1934"/>
            <p14:sldId id="1915"/>
            <p14:sldId id="1931"/>
            <p14:sldId id="1932"/>
            <p14:sldId id="1933"/>
            <p14:sldId id="1935"/>
            <p14:sldId id="1936"/>
            <p14:sldId id="1937"/>
            <p14:sldId id="1943"/>
            <p14:sldId id="1944"/>
            <p14:sldId id="1945"/>
            <p14:sldId id="1939"/>
          </p14:sldIdLst>
        </p14:section>
        <p14:section name="结束节" id="{AFDF9ECB-FBDF-944C-97A6-0376092CAD14}">
          <p14:sldIdLst>
            <p14:sldId id="19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5">
          <p15:clr>
            <a:srgbClr val="A4A3A4"/>
          </p15:clr>
        </p15:guide>
        <p15:guide id="2" pos="141">
          <p15:clr>
            <a:srgbClr val="A4A3A4"/>
          </p15:clr>
        </p15:guide>
        <p15:guide id="3" orient="horz" pos="139">
          <p15:clr>
            <a:srgbClr val="A4A3A4"/>
          </p15:clr>
        </p15:guide>
        <p15:guide id="4" orient="horz" pos="804">
          <p15:clr>
            <a:srgbClr val="A4A3A4"/>
          </p15:clr>
        </p15:guide>
        <p15:guide id="5" pos="3203">
          <p15:clr>
            <a:srgbClr val="A4A3A4"/>
          </p15:clr>
        </p15:guide>
        <p15:guide id="6" orient="horz" pos="22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1C5B8"/>
    <a:srgbClr val="BFBFBF"/>
    <a:srgbClr val="2663A7"/>
    <a:srgbClr val="40A693"/>
    <a:srgbClr val="F1F3F9"/>
    <a:srgbClr val="61B2C3"/>
    <a:srgbClr val="8C9BC3"/>
    <a:srgbClr val="FFFFFF"/>
    <a:srgbClr val="F7F7F7"/>
    <a:srgbClr val="15A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92" autoAdjust="0"/>
    <p:restoredTop sz="82938" autoAdjust="0"/>
  </p:normalViewPr>
  <p:slideViewPr>
    <p:cSldViewPr snapToGrid="0">
      <p:cViewPr varScale="1">
        <p:scale>
          <a:sx n="122" d="100"/>
          <a:sy n="122" d="100"/>
        </p:scale>
        <p:origin x="165" y="51"/>
      </p:cViewPr>
      <p:guideLst>
        <p:guide orient="horz" pos="305"/>
        <p:guide pos="141"/>
        <p:guide orient="horz" pos="139"/>
        <p:guide orient="horz" pos="804"/>
        <p:guide pos="3203"/>
        <p:guide orient="horz" pos="227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8B3C4-4890-3948-9363-923FD9C75688}" type="datetimeFigureOut">
              <a:rPr kumimoji="1" lang="zh-CN" altLang="en-US" smtClean="0"/>
              <a:t>2025/12/17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E3F0E-A656-0A4E-995A-CEABC8483FA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BDA90-0165-49D6-9986-4CE6A861612C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C6B13-821D-4E8C-9271-B418E89BACE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30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5BADD-1A02-C9A0-ACA3-36AC9808B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CD790F-9580-2CB4-9226-5BEBB4DA3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390A54-A1F6-43B5-B654-74AFAC6C4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88345D-688F-6599-8E3C-ADAA280E91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833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标题页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0716FC-E790-4F67-9354-6976C83A4E67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579572" cy="480453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79573" y="617765"/>
            <a:ext cx="9588367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414336" y="62150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100" b="1" dirty="0">
              <a:solidFill>
                <a:srgbClr val="4276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2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3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137313"/>
            <a:ext cx="1000328" cy="4804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椭圆 2"/>
          <p:cNvSpPr/>
          <p:nvPr userDrawn="1"/>
        </p:nvSpPr>
        <p:spPr>
          <a:xfrm>
            <a:off x="720533" y="74587"/>
            <a:ext cx="632061" cy="63209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1352594" y="617765"/>
            <a:ext cx="881534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8460042" y="146422"/>
            <a:ext cx="1358064" cy="34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  <a:endParaRPr lang="zh-CN" altLang="en-US" sz="15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352593" y="99731"/>
            <a:ext cx="2897287" cy="5556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请输入您的标题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720533" y="130164"/>
            <a:ext cx="632061" cy="4947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chemeClr val="accent1"/>
                </a:solidFill>
              </a:rPr>
              <a:t>4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8672" y="360359"/>
            <a:ext cx="9050597" cy="540538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33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8672" y="1081076"/>
            <a:ext cx="9050597" cy="4205316"/>
          </a:xfrm>
        </p:spPr>
        <p:txBody>
          <a:bodyPr vert="horz" lIns="101600" tIns="0" rIns="82550" bIns="0" rtlCol="0">
            <a:noAutofit/>
          </a:bodyPr>
          <a:lstStyle>
            <a:lvl1pPr marL="190500" marR="0" lvl="0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72135" marR="0" lvl="1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53135" marR="0" lvl="2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34770" marR="0" lvl="3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715770" marR="0" lvl="4" indent="-1905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33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500" y="304800"/>
            <a:ext cx="8770938" cy="11049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emf"/><Relationship Id="rId7" Type="http://schemas.openxmlformats.org/officeDocument/2006/relationships/image" Target="../media/image1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whalechina.github.io/fun-rec/chapter_2_ranking/4.multi_objective/3.dependency_modeling.html" TargetMode="External"/><Relationship Id="rId3" Type="http://schemas.openxmlformats.org/officeDocument/2006/relationships/image" Target="../media/image3.emf"/><Relationship Id="rId7" Type="http://schemas.openxmlformats.org/officeDocument/2006/relationships/hyperlink" Target="https://datawhalechina.github.io/fun-rec/chapter_2_ranking/3.sequence.html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whalechina.github.io/fun-rec/chapter_2_ranking/2.feature_crossing/1.second_order.html#deepfm" TargetMode="External"/><Relationship Id="rId5" Type="http://schemas.openxmlformats.org/officeDocument/2006/relationships/hyperlink" Target="https://datawhalechina.github.io/fun-rec/chapter_1_retrieval/2.embedding/2.u2i.html#youtubednn" TargetMode="External"/><Relationship Id="rId4" Type="http://schemas.openxmlformats.org/officeDocument/2006/relationships/hyperlink" Target="https://datawhalechina.github.io/fun-rec/chapter_1_retrieval/2.embedding/2.u2i.html#dssm" TargetMode="External"/><Relationship Id="rId9" Type="http://schemas.openxmlformats.org/officeDocument/2006/relationships/hyperlink" Target="https://datawhalechina.github.io/fun-rec/chapter_2_ranking/4.multi_objective/2.arch.html#mmo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whalechina.github.io/torch-rechub/zh/getting-started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github.com/datawhalechina/torch-rechub/blob/main/README_zh.m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atawhalechina.github.io/torch-rechub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6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2"/>
            </p:custDataLst>
          </p:nvPr>
        </p:nvSpPr>
        <p:spPr>
          <a:xfrm>
            <a:off x="3527258" y="2920798"/>
            <a:ext cx="4209466" cy="807911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 algn="ctr"/>
            <a:r>
              <a:rPr lang="zh-CN" altLang="en-US" sz="48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开源学习社区</a:t>
            </a:r>
            <a:endParaRPr lang="en-US" altLang="zh-CN" sz="4800" b="1" spc="14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471" y="2005009"/>
            <a:ext cx="5025309" cy="74594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0195" y="0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65D45-E01E-6943-D9FD-8BA8814F6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A563CC77-D756-21AA-2F58-041522E47B30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课程设计理念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38595E-A813-363F-85F0-71AC08B77F2C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F253467-4DE4-9A80-C36A-5B973EB26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677F58A-7C3D-CB90-8101-D9C6A9AA8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pSp>
        <p:nvGrpSpPr>
          <p:cNvPr id="3" name="object 3">
            <a:extLst>
              <a:ext uri="{FF2B5EF4-FFF2-40B4-BE49-F238E27FC236}">
                <a16:creationId xmlns:a16="http://schemas.microsoft.com/office/drawing/2014/main" id="{072230E1-7FDA-D233-68E2-907646613C99}"/>
              </a:ext>
            </a:extLst>
          </p:cNvPr>
          <p:cNvGrpSpPr/>
          <p:nvPr/>
        </p:nvGrpSpPr>
        <p:grpSpPr>
          <a:xfrm>
            <a:off x="2494281" y="1375410"/>
            <a:ext cx="3581400" cy="3276600"/>
            <a:chOff x="2494281" y="1375410"/>
            <a:chExt cx="3581400" cy="327660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7F87D55D-EF5A-E1EC-A9AE-7BDEA1B3D0C5}"/>
                </a:ext>
              </a:extLst>
            </p:cNvPr>
            <p:cNvSpPr/>
            <p:nvPr/>
          </p:nvSpPr>
          <p:spPr>
            <a:xfrm>
              <a:off x="4094481" y="1375410"/>
              <a:ext cx="1828800" cy="1828800"/>
            </a:xfrm>
            <a:custGeom>
              <a:avLst/>
              <a:gdLst/>
              <a:ahLst/>
              <a:cxnLst/>
              <a:rect l="l" t="t" r="r" b="b"/>
              <a:pathLst>
                <a:path w="1828800" h="1828800">
                  <a:moveTo>
                    <a:pt x="1828800" y="0"/>
                  </a:moveTo>
                  <a:lnTo>
                    <a:pt x="576657" y="0"/>
                  </a:lnTo>
                  <a:lnTo>
                    <a:pt x="529362" y="1911"/>
                  </a:lnTo>
                  <a:lnTo>
                    <a:pt x="483120" y="7547"/>
                  </a:lnTo>
                  <a:lnTo>
                    <a:pt x="438079" y="16759"/>
                  </a:lnTo>
                  <a:lnTo>
                    <a:pt x="394389" y="29398"/>
                  </a:lnTo>
                  <a:lnTo>
                    <a:pt x="352196" y="45316"/>
                  </a:lnTo>
                  <a:lnTo>
                    <a:pt x="311650" y="64365"/>
                  </a:lnTo>
                  <a:lnTo>
                    <a:pt x="272898" y="86396"/>
                  </a:lnTo>
                  <a:lnTo>
                    <a:pt x="236091" y="111261"/>
                  </a:lnTo>
                  <a:lnTo>
                    <a:pt x="201374" y="138811"/>
                  </a:lnTo>
                  <a:lnTo>
                    <a:pt x="168899" y="168899"/>
                  </a:lnTo>
                  <a:lnTo>
                    <a:pt x="138811" y="201374"/>
                  </a:lnTo>
                  <a:lnTo>
                    <a:pt x="111261" y="236091"/>
                  </a:lnTo>
                  <a:lnTo>
                    <a:pt x="86396" y="272898"/>
                  </a:lnTo>
                  <a:lnTo>
                    <a:pt x="64365" y="311650"/>
                  </a:lnTo>
                  <a:lnTo>
                    <a:pt x="45316" y="352196"/>
                  </a:lnTo>
                  <a:lnTo>
                    <a:pt x="29398" y="394389"/>
                  </a:lnTo>
                  <a:lnTo>
                    <a:pt x="16759" y="438079"/>
                  </a:lnTo>
                  <a:lnTo>
                    <a:pt x="7547" y="483120"/>
                  </a:lnTo>
                  <a:lnTo>
                    <a:pt x="1911" y="529362"/>
                  </a:lnTo>
                  <a:lnTo>
                    <a:pt x="0" y="576657"/>
                  </a:lnTo>
                  <a:lnTo>
                    <a:pt x="0" y="1828800"/>
                  </a:lnTo>
                  <a:lnTo>
                    <a:pt x="1252141" y="1828800"/>
                  </a:lnTo>
                  <a:lnTo>
                    <a:pt x="1299436" y="1826888"/>
                  </a:lnTo>
                  <a:lnTo>
                    <a:pt x="1345678" y="1821252"/>
                  </a:lnTo>
                  <a:lnTo>
                    <a:pt x="1390718" y="1812040"/>
                  </a:lnTo>
                  <a:lnTo>
                    <a:pt x="1434409" y="1799401"/>
                  </a:lnTo>
                  <a:lnTo>
                    <a:pt x="1476602" y="1783483"/>
                  </a:lnTo>
                  <a:lnTo>
                    <a:pt x="1517148" y="1764434"/>
                  </a:lnTo>
                  <a:lnTo>
                    <a:pt x="1555900" y="1742403"/>
                  </a:lnTo>
                  <a:lnTo>
                    <a:pt x="1592708" y="1717538"/>
                  </a:lnTo>
                  <a:lnTo>
                    <a:pt x="1627424" y="1689988"/>
                  </a:lnTo>
                  <a:lnTo>
                    <a:pt x="1659900" y="1659900"/>
                  </a:lnTo>
                  <a:lnTo>
                    <a:pt x="1689987" y="1627425"/>
                  </a:lnTo>
                  <a:lnTo>
                    <a:pt x="1717538" y="1592708"/>
                  </a:lnTo>
                  <a:lnTo>
                    <a:pt x="1742403" y="1555901"/>
                  </a:lnTo>
                  <a:lnTo>
                    <a:pt x="1764434" y="1517149"/>
                  </a:lnTo>
                  <a:lnTo>
                    <a:pt x="1783483" y="1476603"/>
                  </a:lnTo>
                  <a:lnTo>
                    <a:pt x="1799401" y="1434410"/>
                  </a:lnTo>
                  <a:lnTo>
                    <a:pt x="1812040" y="1390720"/>
                  </a:lnTo>
                  <a:lnTo>
                    <a:pt x="1821252" y="1345679"/>
                  </a:lnTo>
                  <a:lnTo>
                    <a:pt x="1826888" y="1299437"/>
                  </a:lnTo>
                  <a:lnTo>
                    <a:pt x="1828800" y="1252142"/>
                  </a:lnTo>
                  <a:lnTo>
                    <a:pt x="1828800" y="0"/>
                  </a:lnTo>
                  <a:close/>
                </a:path>
              </a:pathLst>
            </a:custGeom>
            <a:solidFill>
              <a:srgbClr val="A5D0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B51F840-C8F6-C88C-5A64-BA79FD85451C}"/>
                </a:ext>
              </a:extLst>
            </p:cNvPr>
            <p:cNvSpPr/>
            <p:nvPr/>
          </p:nvSpPr>
          <p:spPr>
            <a:xfrm>
              <a:off x="2646681" y="328041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1371600" y="0"/>
                  </a:moveTo>
                  <a:lnTo>
                    <a:pt x="432493" y="0"/>
                  </a:lnTo>
                  <a:lnTo>
                    <a:pt x="385368" y="2537"/>
                  </a:lnTo>
                  <a:lnTo>
                    <a:pt x="339713" y="9975"/>
                  </a:lnTo>
                  <a:lnTo>
                    <a:pt x="295791" y="22048"/>
                  </a:lnTo>
                  <a:lnTo>
                    <a:pt x="253867" y="38494"/>
                  </a:lnTo>
                  <a:lnTo>
                    <a:pt x="214205" y="59048"/>
                  </a:lnTo>
                  <a:lnTo>
                    <a:pt x="177068" y="83446"/>
                  </a:lnTo>
                  <a:lnTo>
                    <a:pt x="142719" y="111424"/>
                  </a:lnTo>
                  <a:lnTo>
                    <a:pt x="111424" y="142720"/>
                  </a:lnTo>
                  <a:lnTo>
                    <a:pt x="83445" y="177068"/>
                  </a:lnTo>
                  <a:lnTo>
                    <a:pt x="59047" y="214205"/>
                  </a:lnTo>
                  <a:lnTo>
                    <a:pt x="38494" y="253868"/>
                  </a:lnTo>
                  <a:lnTo>
                    <a:pt x="22048" y="295792"/>
                  </a:lnTo>
                  <a:lnTo>
                    <a:pt x="9975" y="339713"/>
                  </a:lnTo>
                  <a:lnTo>
                    <a:pt x="2537" y="385368"/>
                  </a:lnTo>
                  <a:lnTo>
                    <a:pt x="0" y="432493"/>
                  </a:lnTo>
                  <a:lnTo>
                    <a:pt x="0" y="1371599"/>
                  </a:lnTo>
                  <a:lnTo>
                    <a:pt x="939106" y="1371599"/>
                  </a:lnTo>
                  <a:lnTo>
                    <a:pt x="986231" y="1369062"/>
                  </a:lnTo>
                  <a:lnTo>
                    <a:pt x="1031886" y="1361624"/>
                  </a:lnTo>
                  <a:lnTo>
                    <a:pt x="1075807" y="1349551"/>
                  </a:lnTo>
                  <a:lnTo>
                    <a:pt x="1117731" y="1333105"/>
                  </a:lnTo>
                  <a:lnTo>
                    <a:pt x="1157394" y="1312551"/>
                  </a:lnTo>
                  <a:lnTo>
                    <a:pt x="1194531" y="1288153"/>
                  </a:lnTo>
                  <a:lnTo>
                    <a:pt x="1228879" y="1260175"/>
                  </a:lnTo>
                  <a:lnTo>
                    <a:pt x="1260175" y="1228879"/>
                  </a:lnTo>
                  <a:lnTo>
                    <a:pt x="1288153" y="1194531"/>
                  </a:lnTo>
                  <a:lnTo>
                    <a:pt x="1312551" y="1157394"/>
                  </a:lnTo>
                  <a:lnTo>
                    <a:pt x="1333105" y="1117731"/>
                  </a:lnTo>
                  <a:lnTo>
                    <a:pt x="1349551" y="1075807"/>
                  </a:lnTo>
                  <a:lnTo>
                    <a:pt x="1361624" y="1031886"/>
                  </a:lnTo>
                  <a:lnTo>
                    <a:pt x="1369062" y="986231"/>
                  </a:lnTo>
                  <a:lnTo>
                    <a:pt x="1371600" y="939106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rgbClr val="5BD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47A79CE-C45B-AD91-8ABE-BCC6EB9AA699}"/>
                </a:ext>
              </a:extLst>
            </p:cNvPr>
            <p:cNvSpPr/>
            <p:nvPr/>
          </p:nvSpPr>
          <p:spPr>
            <a:xfrm>
              <a:off x="3180081" y="2366010"/>
              <a:ext cx="838200" cy="838200"/>
            </a:xfrm>
            <a:custGeom>
              <a:avLst/>
              <a:gdLst/>
              <a:ahLst/>
              <a:cxnLst/>
              <a:rect l="l" t="t" r="r" b="b"/>
              <a:pathLst>
                <a:path w="838200" h="838200">
                  <a:moveTo>
                    <a:pt x="573897" y="0"/>
                  </a:moveTo>
                  <a:lnTo>
                    <a:pt x="0" y="0"/>
                  </a:lnTo>
                  <a:lnTo>
                    <a:pt x="0" y="573897"/>
                  </a:lnTo>
                  <a:lnTo>
                    <a:pt x="4258" y="621406"/>
                  </a:lnTo>
                  <a:lnTo>
                    <a:pt x="16535" y="666121"/>
                  </a:lnTo>
                  <a:lnTo>
                    <a:pt x="36084" y="707296"/>
                  </a:lnTo>
                  <a:lnTo>
                    <a:pt x="62160" y="744184"/>
                  </a:lnTo>
                  <a:lnTo>
                    <a:pt x="94014" y="776039"/>
                  </a:lnTo>
                  <a:lnTo>
                    <a:pt x="130902" y="802114"/>
                  </a:lnTo>
                  <a:lnTo>
                    <a:pt x="172077" y="821664"/>
                  </a:lnTo>
                  <a:lnTo>
                    <a:pt x="216792" y="833941"/>
                  </a:lnTo>
                  <a:lnTo>
                    <a:pt x="264300" y="838200"/>
                  </a:lnTo>
                  <a:lnTo>
                    <a:pt x="838200" y="838200"/>
                  </a:lnTo>
                  <a:lnTo>
                    <a:pt x="838200" y="264300"/>
                  </a:lnTo>
                  <a:lnTo>
                    <a:pt x="833941" y="216792"/>
                  </a:lnTo>
                  <a:lnTo>
                    <a:pt x="821664" y="172078"/>
                  </a:lnTo>
                  <a:lnTo>
                    <a:pt x="802114" y="130903"/>
                  </a:lnTo>
                  <a:lnTo>
                    <a:pt x="776039" y="94015"/>
                  </a:lnTo>
                  <a:lnTo>
                    <a:pt x="744184" y="62160"/>
                  </a:lnTo>
                  <a:lnTo>
                    <a:pt x="707296" y="36084"/>
                  </a:lnTo>
                  <a:lnTo>
                    <a:pt x="666121" y="16535"/>
                  </a:lnTo>
                  <a:lnTo>
                    <a:pt x="621406" y="4258"/>
                  </a:lnTo>
                  <a:lnTo>
                    <a:pt x="573897" y="0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28D8568A-C59C-E82E-5ACB-3EDBC48768CE}"/>
                </a:ext>
              </a:extLst>
            </p:cNvPr>
            <p:cNvSpPr/>
            <p:nvPr/>
          </p:nvSpPr>
          <p:spPr>
            <a:xfrm>
              <a:off x="4094481" y="3280410"/>
              <a:ext cx="990600" cy="990600"/>
            </a:xfrm>
            <a:custGeom>
              <a:avLst/>
              <a:gdLst/>
              <a:ahLst/>
              <a:cxnLst/>
              <a:rect l="l" t="t" r="r" b="b"/>
              <a:pathLst>
                <a:path w="990600" h="990600">
                  <a:moveTo>
                    <a:pt x="678243" y="0"/>
                  </a:moveTo>
                  <a:lnTo>
                    <a:pt x="0" y="0"/>
                  </a:lnTo>
                  <a:lnTo>
                    <a:pt x="0" y="678243"/>
                  </a:lnTo>
                  <a:lnTo>
                    <a:pt x="3386" y="724401"/>
                  </a:lnTo>
                  <a:lnTo>
                    <a:pt x="13224" y="768455"/>
                  </a:lnTo>
                  <a:lnTo>
                    <a:pt x="29031" y="809924"/>
                  </a:lnTo>
                  <a:lnTo>
                    <a:pt x="50322" y="848324"/>
                  </a:lnTo>
                  <a:lnTo>
                    <a:pt x="76615" y="883172"/>
                  </a:lnTo>
                  <a:lnTo>
                    <a:pt x="107427" y="913984"/>
                  </a:lnTo>
                  <a:lnTo>
                    <a:pt x="142274" y="940277"/>
                  </a:lnTo>
                  <a:lnTo>
                    <a:pt x="180674" y="961568"/>
                  </a:lnTo>
                  <a:lnTo>
                    <a:pt x="222143" y="977375"/>
                  </a:lnTo>
                  <a:lnTo>
                    <a:pt x="266198" y="987213"/>
                  </a:lnTo>
                  <a:lnTo>
                    <a:pt x="312356" y="990599"/>
                  </a:lnTo>
                  <a:lnTo>
                    <a:pt x="990600" y="990599"/>
                  </a:lnTo>
                  <a:lnTo>
                    <a:pt x="990600" y="312356"/>
                  </a:lnTo>
                  <a:lnTo>
                    <a:pt x="987213" y="266198"/>
                  </a:lnTo>
                  <a:lnTo>
                    <a:pt x="977375" y="222143"/>
                  </a:lnTo>
                  <a:lnTo>
                    <a:pt x="961568" y="180674"/>
                  </a:lnTo>
                  <a:lnTo>
                    <a:pt x="940277" y="142274"/>
                  </a:lnTo>
                  <a:lnTo>
                    <a:pt x="913984" y="107427"/>
                  </a:lnTo>
                  <a:lnTo>
                    <a:pt x="883172" y="76615"/>
                  </a:lnTo>
                  <a:lnTo>
                    <a:pt x="848324" y="50322"/>
                  </a:lnTo>
                  <a:lnTo>
                    <a:pt x="809924" y="29031"/>
                  </a:lnTo>
                  <a:lnTo>
                    <a:pt x="768455" y="13224"/>
                  </a:lnTo>
                  <a:lnTo>
                    <a:pt x="724401" y="3386"/>
                  </a:lnTo>
                  <a:lnTo>
                    <a:pt x="678243" y="0"/>
                  </a:lnTo>
                  <a:close/>
                </a:path>
              </a:pathLst>
            </a:custGeom>
            <a:solidFill>
              <a:srgbClr val="458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EE2C1079-F15D-2A3B-2A73-5836654A2FAF}"/>
                </a:ext>
              </a:extLst>
            </p:cNvPr>
            <p:cNvSpPr/>
            <p:nvPr/>
          </p:nvSpPr>
          <p:spPr>
            <a:xfrm>
              <a:off x="5999481" y="1375410"/>
              <a:ext cx="76200" cy="1371600"/>
            </a:xfrm>
            <a:custGeom>
              <a:avLst/>
              <a:gdLst/>
              <a:ahLst/>
              <a:cxnLst/>
              <a:rect l="l" t="t" r="r" b="b"/>
              <a:pathLst>
                <a:path w="76200" h="1371600">
                  <a:moveTo>
                    <a:pt x="76200" y="0"/>
                  </a:moveTo>
                  <a:lnTo>
                    <a:pt x="0" y="0"/>
                  </a:lnTo>
                  <a:lnTo>
                    <a:pt x="0" y="1371600"/>
                  </a:lnTo>
                  <a:lnTo>
                    <a:pt x="76200" y="1371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A5D0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41052725-52D8-5749-E67D-F0134337578C}"/>
                </a:ext>
              </a:extLst>
            </p:cNvPr>
            <p:cNvSpPr/>
            <p:nvPr/>
          </p:nvSpPr>
          <p:spPr>
            <a:xfrm>
              <a:off x="5161281" y="3585210"/>
              <a:ext cx="76200" cy="685800"/>
            </a:xfrm>
            <a:custGeom>
              <a:avLst/>
              <a:gdLst/>
              <a:ahLst/>
              <a:cxnLst/>
              <a:rect l="l" t="t" r="r" b="b"/>
              <a:pathLst>
                <a:path w="76200" h="685800">
                  <a:moveTo>
                    <a:pt x="76200" y="0"/>
                  </a:moveTo>
                  <a:lnTo>
                    <a:pt x="0" y="0"/>
                  </a:lnTo>
                  <a:lnTo>
                    <a:pt x="0" y="685799"/>
                  </a:lnTo>
                  <a:lnTo>
                    <a:pt x="76200" y="6857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458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11095FA2-01B8-8248-DDEE-6B4A4B44C4C3}"/>
                </a:ext>
              </a:extLst>
            </p:cNvPr>
            <p:cNvSpPr/>
            <p:nvPr/>
          </p:nvSpPr>
          <p:spPr>
            <a:xfrm>
              <a:off x="3027681" y="2366010"/>
              <a:ext cx="76200" cy="609600"/>
            </a:xfrm>
            <a:custGeom>
              <a:avLst/>
              <a:gdLst/>
              <a:ahLst/>
              <a:cxnLst/>
              <a:rect l="l" t="t" r="r" b="b"/>
              <a:pathLst>
                <a:path w="76200" h="609600">
                  <a:moveTo>
                    <a:pt x="762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76200" y="6096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85845BB8-D4FE-F850-5419-12374EEDF68F}"/>
                </a:ext>
              </a:extLst>
            </p:cNvPr>
            <p:cNvSpPr/>
            <p:nvPr/>
          </p:nvSpPr>
          <p:spPr>
            <a:xfrm>
              <a:off x="2494281" y="3661410"/>
              <a:ext cx="78740" cy="990600"/>
            </a:xfrm>
            <a:custGeom>
              <a:avLst/>
              <a:gdLst/>
              <a:ahLst/>
              <a:cxnLst/>
              <a:rect l="l" t="t" r="r" b="b"/>
              <a:pathLst>
                <a:path w="78739" h="990600">
                  <a:moveTo>
                    <a:pt x="78258" y="0"/>
                  </a:moveTo>
                  <a:lnTo>
                    <a:pt x="0" y="0"/>
                  </a:lnTo>
                  <a:lnTo>
                    <a:pt x="0" y="990599"/>
                  </a:lnTo>
                  <a:lnTo>
                    <a:pt x="78258" y="990599"/>
                  </a:lnTo>
                  <a:lnTo>
                    <a:pt x="78258" y="0"/>
                  </a:lnTo>
                  <a:close/>
                </a:path>
              </a:pathLst>
            </a:custGeom>
            <a:solidFill>
              <a:srgbClr val="5BD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233B8E3C-EEC7-E606-8919-C94DFCAB847E}"/>
                </a:ext>
              </a:extLst>
            </p:cNvPr>
            <p:cNvSpPr/>
            <p:nvPr/>
          </p:nvSpPr>
          <p:spPr>
            <a:xfrm>
              <a:off x="4652962" y="1908809"/>
              <a:ext cx="711835" cy="591820"/>
            </a:xfrm>
            <a:custGeom>
              <a:avLst/>
              <a:gdLst/>
              <a:ahLst/>
              <a:cxnLst/>
              <a:rect l="l" t="t" r="r" b="b"/>
              <a:pathLst>
                <a:path w="711835" h="591819">
                  <a:moveTo>
                    <a:pt x="449948" y="526732"/>
                  </a:moveTo>
                  <a:lnTo>
                    <a:pt x="261277" y="526732"/>
                  </a:lnTo>
                  <a:lnTo>
                    <a:pt x="261277" y="566597"/>
                  </a:lnTo>
                  <a:lnTo>
                    <a:pt x="449948" y="566597"/>
                  </a:lnTo>
                  <a:lnTo>
                    <a:pt x="449948" y="526732"/>
                  </a:lnTo>
                  <a:close/>
                </a:path>
                <a:path w="711835" h="591819">
                  <a:moveTo>
                    <a:pt x="507682" y="580491"/>
                  </a:moveTo>
                  <a:lnTo>
                    <a:pt x="500659" y="574941"/>
                  </a:lnTo>
                  <a:lnTo>
                    <a:pt x="209765" y="574941"/>
                  </a:lnTo>
                  <a:lnTo>
                    <a:pt x="204139" y="580491"/>
                  </a:lnTo>
                  <a:lnTo>
                    <a:pt x="204139" y="591604"/>
                  </a:lnTo>
                  <a:lnTo>
                    <a:pt x="507682" y="591604"/>
                  </a:lnTo>
                  <a:lnTo>
                    <a:pt x="507682" y="580491"/>
                  </a:lnTo>
                  <a:close/>
                </a:path>
                <a:path w="711835" h="591819">
                  <a:moveTo>
                    <a:pt x="711822" y="18275"/>
                  </a:moveTo>
                  <a:lnTo>
                    <a:pt x="710349" y="11277"/>
                  </a:lnTo>
                  <a:lnTo>
                    <a:pt x="706374" y="5448"/>
                  </a:lnTo>
                  <a:lnTo>
                    <a:pt x="700544" y="1473"/>
                  </a:lnTo>
                  <a:lnTo>
                    <a:pt x="693534" y="0"/>
                  </a:lnTo>
                  <a:lnTo>
                    <a:pt x="666813" y="0"/>
                  </a:lnTo>
                  <a:lnTo>
                    <a:pt x="666813" y="43573"/>
                  </a:lnTo>
                  <a:lnTo>
                    <a:pt x="666813" y="403364"/>
                  </a:lnTo>
                  <a:lnTo>
                    <a:pt x="43611" y="403364"/>
                  </a:lnTo>
                  <a:lnTo>
                    <a:pt x="43611" y="43573"/>
                  </a:lnTo>
                  <a:lnTo>
                    <a:pt x="666813" y="43573"/>
                  </a:lnTo>
                  <a:lnTo>
                    <a:pt x="666813" y="0"/>
                  </a:lnTo>
                  <a:lnTo>
                    <a:pt x="7035" y="0"/>
                  </a:lnTo>
                  <a:lnTo>
                    <a:pt x="0" y="8432"/>
                  </a:lnTo>
                  <a:lnTo>
                    <a:pt x="0" y="508774"/>
                  </a:lnTo>
                  <a:lnTo>
                    <a:pt x="7035" y="517207"/>
                  </a:lnTo>
                  <a:lnTo>
                    <a:pt x="693534" y="517207"/>
                  </a:lnTo>
                  <a:lnTo>
                    <a:pt x="700544" y="515734"/>
                  </a:lnTo>
                  <a:lnTo>
                    <a:pt x="706374" y="511759"/>
                  </a:lnTo>
                  <a:lnTo>
                    <a:pt x="710349" y="505942"/>
                  </a:lnTo>
                  <a:lnTo>
                    <a:pt x="711822" y="498932"/>
                  </a:lnTo>
                  <a:lnTo>
                    <a:pt x="711822" y="403364"/>
                  </a:lnTo>
                  <a:lnTo>
                    <a:pt x="711822" y="43573"/>
                  </a:lnTo>
                  <a:lnTo>
                    <a:pt x="711822" y="182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4E2D016C-82A8-09EE-B49F-E810088F01F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054" y="2204012"/>
              <a:ext cx="81539" cy="81537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554C2274-8035-BD46-337A-EA771640780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0210" y="2134972"/>
              <a:ext cx="81539" cy="81537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A10DF2C6-62AA-321A-AE88-B096B83BEA9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8650" y="2168898"/>
              <a:ext cx="81539" cy="81537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1CC4F62C-0FE4-4AAA-8F33-627BB7567A6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711" y="1992729"/>
              <a:ext cx="264257" cy="216640"/>
            </a:xfrm>
            <a:prstGeom prst="rect">
              <a:avLst/>
            </a:prstGeom>
          </p:spPr>
        </p:pic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B7B2A75-C7DE-67EE-4715-041495793CC0}"/>
                </a:ext>
              </a:extLst>
            </p:cNvPr>
            <p:cNvSpPr/>
            <p:nvPr/>
          </p:nvSpPr>
          <p:spPr>
            <a:xfrm>
              <a:off x="3325330" y="2015350"/>
              <a:ext cx="1945005" cy="1915160"/>
            </a:xfrm>
            <a:custGeom>
              <a:avLst/>
              <a:gdLst/>
              <a:ahLst/>
              <a:cxnLst/>
              <a:rect l="l" t="t" r="r" b="b"/>
              <a:pathLst>
                <a:path w="1945004" h="1915160">
                  <a:moveTo>
                    <a:pt x="27381" y="1576425"/>
                  </a:moveTo>
                  <a:lnTo>
                    <a:pt x="21717" y="1569859"/>
                  </a:lnTo>
                  <a:lnTo>
                    <a:pt x="6616" y="1569859"/>
                  </a:lnTo>
                  <a:lnTo>
                    <a:pt x="0" y="1576425"/>
                  </a:lnTo>
                  <a:lnTo>
                    <a:pt x="0" y="1634490"/>
                  </a:lnTo>
                  <a:lnTo>
                    <a:pt x="6616" y="1640116"/>
                  </a:lnTo>
                  <a:lnTo>
                    <a:pt x="14160" y="1640116"/>
                  </a:lnTo>
                  <a:lnTo>
                    <a:pt x="21717" y="1640116"/>
                  </a:lnTo>
                  <a:lnTo>
                    <a:pt x="27381" y="1634490"/>
                  </a:lnTo>
                  <a:lnTo>
                    <a:pt x="27381" y="1576425"/>
                  </a:lnTo>
                  <a:close/>
                </a:path>
                <a:path w="1945004" h="1915160">
                  <a:moveTo>
                    <a:pt x="421411" y="798969"/>
                  </a:moveTo>
                  <a:lnTo>
                    <a:pt x="375678" y="765619"/>
                  </a:lnTo>
                  <a:lnTo>
                    <a:pt x="311886" y="720344"/>
                  </a:lnTo>
                  <a:lnTo>
                    <a:pt x="310629" y="719747"/>
                  </a:lnTo>
                  <a:lnTo>
                    <a:pt x="308749" y="719747"/>
                  </a:lnTo>
                  <a:lnTo>
                    <a:pt x="307479" y="720344"/>
                  </a:lnTo>
                  <a:lnTo>
                    <a:pt x="306222" y="721537"/>
                  </a:lnTo>
                  <a:lnTo>
                    <a:pt x="305600" y="722731"/>
                  </a:lnTo>
                  <a:lnTo>
                    <a:pt x="306222" y="724522"/>
                  </a:lnTo>
                  <a:lnTo>
                    <a:pt x="314413" y="760260"/>
                  </a:lnTo>
                  <a:lnTo>
                    <a:pt x="314413" y="762038"/>
                  </a:lnTo>
                  <a:lnTo>
                    <a:pt x="313778" y="763231"/>
                  </a:lnTo>
                  <a:lnTo>
                    <a:pt x="312521" y="763828"/>
                  </a:lnTo>
                  <a:lnTo>
                    <a:pt x="311886" y="764425"/>
                  </a:lnTo>
                  <a:lnTo>
                    <a:pt x="310629" y="764425"/>
                  </a:lnTo>
                  <a:lnTo>
                    <a:pt x="291744" y="765251"/>
                  </a:lnTo>
                  <a:lnTo>
                    <a:pt x="278726" y="765619"/>
                  </a:lnTo>
                  <a:lnTo>
                    <a:pt x="272859" y="765619"/>
                  </a:lnTo>
                  <a:lnTo>
                    <a:pt x="215544" y="762952"/>
                  </a:lnTo>
                  <a:lnTo>
                    <a:pt x="181127" y="753706"/>
                  </a:lnTo>
                  <a:lnTo>
                    <a:pt x="156375" y="735965"/>
                  </a:lnTo>
                  <a:lnTo>
                    <a:pt x="128092" y="707834"/>
                  </a:lnTo>
                  <a:lnTo>
                    <a:pt x="131406" y="749795"/>
                  </a:lnTo>
                  <a:lnTo>
                    <a:pt x="144018" y="784707"/>
                  </a:lnTo>
                  <a:lnTo>
                    <a:pt x="167703" y="811288"/>
                  </a:lnTo>
                  <a:lnTo>
                    <a:pt x="204190" y="828192"/>
                  </a:lnTo>
                  <a:lnTo>
                    <a:pt x="255244" y="834123"/>
                  </a:lnTo>
                  <a:lnTo>
                    <a:pt x="272859" y="834123"/>
                  </a:lnTo>
                  <a:lnTo>
                    <a:pt x="282308" y="834301"/>
                  </a:lnTo>
                  <a:lnTo>
                    <a:pt x="301193" y="835126"/>
                  </a:lnTo>
                  <a:lnTo>
                    <a:pt x="310629" y="835304"/>
                  </a:lnTo>
                  <a:lnTo>
                    <a:pt x="311886" y="835304"/>
                  </a:lnTo>
                  <a:lnTo>
                    <a:pt x="314413" y="837692"/>
                  </a:lnTo>
                  <a:lnTo>
                    <a:pt x="314413" y="840079"/>
                  </a:lnTo>
                  <a:lnTo>
                    <a:pt x="306222" y="875817"/>
                  </a:lnTo>
                  <a:lnTo>
                    <a:pt x="305600" y="877011"/>
                  </a:lnTo>
                  <a:lnTo>
                    <a:pt x="306222" y="878789"/>
                  </a:lnTo>
                  <a:lnTo>
                    <a:pt x="307479" y="879386"/>
                  </a:lnTo>
                  <a:lnTo>
                    <a:pt x="308749" y="880579"/>
                  </a:lnTo>
                  <a:lnTo>
                    <a:pt x="310629" y="880579"/>
                  </a:lnTo>
                  <a:lnTo>
                    <a:pt x="311886" y="879386"/>
                  </a:lnTo>
                  <a:lnTo>
                    <a:pt x="392887" y="822007"/>
                  </a:lnTo>
                  <a:lnTo>
                    <a:pt x="420154" y="803148"/>
                  </a:lnTo>
                  <a:lnTo>
                    <a:pt x="420789" y="802551"/>
                  </a:lnTo>
                  <a:lnTo>
                    <a:pt x="421411" y="801357"/>
                  </a:lnTo>
                  <a:lnTo>
                    <a:pt x="421411" y="798969"/>
                  </a:lnTo>
                  <a:close/>
                </a:path>
                <a:path w="1945004" h="1915160">
                  <a:moveTo>
                    <a:pt x="421411" y="755497"/>
                  </a:moveTo>
                  <a:lnTo>
                    <a:pt x="418096" y="713536"/>
                  </a:lnTo>
                  <a:lnTo>
                    <a:pt x="412521" y="698080"/>
                  </a:lnTo>
                  <a:lnTo>
                    <a:pt x="412419" y="697814"/>
                  </a:lnTo>
                  <a:lnTo>
                    <a:pt x="405485" y="678624"/>
                  </a:lnTo>
                  <a:lnTo>
                    <a:pt x="381800" y="652043"/>
                  </a:lnTo>
                  <a:lnTo>
                    <a:pt x="345313" y="635139"/>
                  </a:lnTo>
                  <a:lnTo>
                    <a:pt x="294271" y="629208"/>
                  </a:lnTo>
                  <a:lnTo>
                    <a:pt x="276644" y="629208"/>
                  </a:lnTo>
                  <a:lnTo>
                    <a:pt x="267195" y="629031"/>
                  </a:lnTo>
                  <a:lnTo>
                    <a:pt x="248310" y="628205"/>
                  </a:lnTo>
                  <a:lnTo>
                    <a:pt x="238874" y="628015"/>
                  </a:lnTo>
                  <a:lnTo>
                    <a:pt x="237617" y="628015"/>
                  </a:lnTo>
                  <a:lnTo>
                    <a:pt x="235102" y="625640"/>
                  </a:lnTo>
                  <a:lnTo>
                    <a:pt x="235102" y="623252"/>
                  </a:lnTo>
                  <a:lnTo>
                    <a:pt x="243281" y="587514"/>
                  </a:lnTo>
                  <a:lnTo>
                    <a:pt x="243281" y="584542"/>
                  </a:lnTo>
                  <a:lnTo>
                    <a:pt x="242023" y="583946"/>
                  </a:lnTo>
                  <a:lnTo>
                    <a:pt x="240766" y="582752"/>
                  </a:lnTo>
                  <a:lnTo>
                    <a:pt x="238874" y="582752"/>
                  </a:lnTo>
                  <a:lnTo>
                    <a:pt x="237617" y="583946"/>
                  </a:lnTo>
                  <a:lnTo>
                    <a:pt x="129349" y="660184"/>
                  </a:lnTo>
                  <a:lnTo>
                    <a:pt x="128714" y="660781"/>
                  </a:lnTo>
                  <a:lnTo>
                    <a:pt x="128092" y="661974"/>
                  </a:lnTo>
                  <a:lnTo>
                    <a:pt x="128092" y="664362"/>
                  </a:lnTo>
                  <a:lnTo>
                    <a:pt x="128714" y="665543"/>
                  </a:lnTo>
                  <a:lnTo>
                    <a:pt x="129349" y="666140"/>
                  </a:lnTo>
                  <a:lnTo>
                    <a:pt x="237617" y="742988"/>
                  </a:lnTo>
                  <a:lnTo>
                    <a:pt x="238874" y="743572"/>
                  </a:lnTo>
                  <a:lnTo>
                    <a:pt x="240766" y="743572"/>
                  </a:lnTo>
                  <a:lnTo>
                    <a:pt x="242023" y="742988"/>
                  </a:lnTo>
                  <a:lnTo>
                    <a:pt x="243281" y="741794"/>
                  </a:lnTo>
                  <a:lnTo>
                    <a:pt x="243916" y="740600"/>
                  </a:lnTo>
                  <a:lnTo>
                    <a:pt x="243281" y="738809"/>
                  </a:lnTo>
                  <a:lnTo>
                    <a:pt x="235102" y="703072"/>
                  </a:lnTo>
                  <a:lnTo>
                    <a:pt x="235102" y="701281"/>
                  </a:lnTo>
                  <a:lnTo>
                    <a:pt x="235724" y="700100"/>
                  </a:lnTo>
                  <a:lnTo>
                    <a:pt x="236982" y="699503"/>
                  </a:lnTo>
                  <a:lnTo>
                    <a:pt x="237617" y="698906"/>
                  </a:lnTo>
                  <a:lnTo>
                    <a:pt x="238874" y="698906"/>
                  </a:lnTo>
                  <a:lnTo>
                    <a:pt x="257759" y="698080"/>
                  </a:lnTo>
                  <a:lnTo>
                    <a:pt x="267195" y="697814"/>
                  </a:lnTo>
                  <a:lnTo>
                    <a:pt x="278841" y="697814"/>
                  </a:lnTo>
                  <a:lnTo>
                    <a:pt x="333959" y="700379"/>
                  </a:lnTo>
                  <a:lnTo>
                    <a:pt x="368388" y="709625"/>
                  </a:lnTo>
                  <a:lnTo>
                    <a:pt x="393128" y="727367"/>
                  </a:lnTo>
                  <a:lnTo>
                    <a:pt x="421411" y="755497"/>
                  </a:lnTo>
                  <a:close/>
                </a:path>
                <a:path w="1945004" h="1915160">
                  <a:moveTo>
                    <a:pt x="1226654" y="1683981"/>
                  </a:moveTo>
                  <a:lnTo>
                    <a:pt x="1224724" y="1672691"/>
                  </a:lnTo>
                  <a:lnTo>
                    <a:pt x="1224673" y="1672374"/>
                  </a:lnTo>
                  <a:lnTo>
                    <a:pt x="1222375" y="1658950"/>
                  </a:lnTo>
                  <a:lnTo>
                    <a:pt x="1218704" y="1655152"/>
                  </a:lnTo>
                  <a:lnTo>
                    <a:pt x="1218704" y="1719529"/>
                  </a:lnTo>
                  <a:lnTo>
                    <a:pt x="1217587" y="1731772"/>
                  </a:lnTo>
                  <a:lnTo>
                    <a:pt x="1195768" y="1774075"/>
                  </a:lnTo>
                  <a:lnTo>
                    <a:pt x="1170762" y="1786788"/>
                  </a:lnTo>
                  <a:lnTo>
                    <a:pt x="1161986" y="1785264"/>
                  </a:lnTo>
                  <a:lnTo>
                    <a:pt x="1131189" y="1755089"/>
                  </a:lnTo>
                  <a:lnTo>
                    <a:pt x="1122057" y="1719529"/>
                  </a:lnTo>
                  <a:lnTo>
                    <a:pt x="1125143" y="1706397"/>
                  </a:lnTo>
                  <a:lnTo>
                    <a:pt x="1126693" y="1697113"/>
                  </a:lnTo>
                  <a:lnTo>
                    <a:pt x="1126693" y="1683207"/>
                  </a:lnTo>
                  <a:lnTo>
                    <a:pt x="1129779" y="1678559"/>
                  </a:lnTo>
                  <a:lnTo>
                    <a:pt x="1134427" y="1672374"/>
                  </a:lnTo>
                  <a:lnTo>
                    <a:pt x="1142161" y="1674698"/>
                  </a:lnTo>
                  <a:lnTo>
                    <a:pt x="1150658" y="1677022"/>
                  </a:lnTo>
                  <a:lnTo>
                    <a:pt x="1163027" y="1680108"/>
                  </a:lnTo>
                  <a:lnTo>
                    <a:pt x="1177721" y="1680108"/>
                  </a:lnTo>
                  <a:lnTo>
                    <a:pt x="1190091" y="1677022"/>
                  </a:lnTo>
                  <a:lnTo>
                    <a:pt x="1198600" y="1674698"/>
                  </a:lnTo>
                  <a:lnTo>
                    <a:pt x="1206334" y="1672374"/>
                  </a:lnTo>
                  <a:lnTo>
                    <a:pt x="1210970" y="1678559"/>
                  </a:lnTo>
                  <a:lnTo>
                    <a:pt x="1214056" y="1683207"/>
                  </a:lnTo>
                  <a:lnTo>
                    <a:pt x="1214056" y="1693252"/>
                  </a:lnTo>
                  <a:lnTo>
                    <a:pt x="1214831" y="1697113"/>
                  </a:lnTo>
                  <a:lnTo>
                    <a:pt x="1214831" y="1701749"/>
                  </a:lnTo>
                  <a:lnTo>
                    <a:pt x="1215605" y="1706397"/>
                  </a:lnTo>
                  <a:lnTo>
                    <a:pt x="1218704" y="1719529"/>
                  </a:lnTo>
                  <a:lnTo>
                    <a:pt x="1218704" y="1655152"/>
                  </a:lnTo>
                  <a:lnTo>
                    <a:pt x="1206207" y="1642173"/>
                  </a:lnTo>
                  <a:lnTo>
                    <a:pt x="1170762" y="1636052"/>
                  </a:lnTo>
                  <a:lnTo>
                    <a:pt x="1134872" y="1642173"/>
                  </a:lnTo>
                  <a:lnTo>
                    <a:pt x="1118476" y="1658950"/>
                  </a:lnTo>
                  <a:lnTo>
                    <a:pt x="1114247" y="1683207"/>
                  </a:lnTo>
                  <a:lnTo>
                    <a:pt x="1114323" y="1719529"/>
                  </a:lnTo>
                  <a:lnTo>
                    <a:pt x="1124432" y="1758569"/>
                  </a:lnTo>
                  <a:lnTo>
                    <a:pt x="1149604" y="1787664"/>
                  </a:lnTo>
                  <a:lnTo>
                    <a:pt x="1170762" y="1794522"/>
                  </a:lnTo>
                  <a:lnTo>
                    <a:pt x="1181150" y="1792719"/>
                  </a:lnTo>
                  <a:lnTo>
                    <a:pt x="1191247" y="1787664"/>
                  </a:lnTo>
                  <a:lnTo>
                    <a:pt x="1192314" y="1786788"/>
                  </a:lnTo>
                  <a:lnTo>
                    <a:pt x="1200772" y="1779841"/>
                  </a:lnTo>
                  <a:lnTo>
                    <a:pt x="1221701" y="1746110"/>
                  </a:lnTo>
                  <a:lnTo>
                    <a:pt x="1226553" y="1697113"/>
                  </a:lnTo>
                  <a:lnTo>
                    <a:pt x="1226654" y="1683981"/>
                  </a:lnTo>
                  <a:close/>
                </a:path>
                <a:path w="1945004" h="1915160">
                  <a:moveTo>
                    <a:pt x="1276692" y="1892693"/>
                  </a:moveTo>
                  <a:lnTo>
                    <a:pt x="1272171" y="1844941"/>
                  </a:lnTo>
                  <a:lnTo>
                    <a:pt x="1240802" y="1821116"/>
                  </a:lnTo>
                  <a:lnTo>
                    <a:pt x="1217155" y="1813852"/>
                  </a:lnTo>
                  <a:lnTo>
                    <a:pt x="1209522" y="1840331"/>
                  </a:lnTo>
                  <a:lnTo>
                    <a:pt x="1201305" y="1861007"/>
                  </a:lnTo>
                  <a:lnTo>
                    <a:pt x="1191933" y="1879942"/>
                  </a:lnTo>
                  <a:lnTo>
                    <a:pt x="1180820" y="1901202"/>
                  </a:lnTo>
                  <a:lnTo>
                    <a:pt x="1174724" y="1848700"/>
                  </a:lnTo>
                  <a:lnTo>
                    <a:pt x="1174635" y="1846313"/>
                  </a:lnTo>
                  <a:lnTo>
                    <a:pt x="1175397" y="1845538"/>
                  </a:lnTo>
                  <a:lnTo>
                    <a:pt x="1175397" y="1844763"/>
                  </a:lnTo>
                  <a:lnTo>
                    <a:pt x="1182357" y="1832406"/>
                  </a:lnTo>
                  <a:lnTo>
                    <a:pt x="1182357" y="1830082"/>
                  </a:lnTo>
                  <a:lnTo>
                    <a:pt x="1181582" y="1829308"/>
                  </a:lnTo>
                  <a:lnTo>
                    <a:pt x="1159941" y="1829308"/>
                  </a:lnTo>
                  <a:lnTo>
                    <a:pt x="1159167" y="1830082"/>
                  </a:lnTo>
                  <a:lnTo>
                    <a:pt x="1159167" y="1832406"/>
                  </a:lnTo>
                  <a:lnTo>
                    <a:pt x="1166126" y="1844763"/>
                  </a:lnTo>
                  <a:lnTo>
                    <a:pt x="1166126" y="1845538"/>
                  </a:lnTo>
                  <a:lnTo>
                    <a:pt x="1166901" y="1846313"/>
                  </a:lnTo>
                  <a:lnTo>
                    <a:pt x="1166799" y="1848700"/>
                  </a:lnTo>
                  <a:lnTo>
                    <a:pt x="1160805" y="1901202"/>
                  </a:lnTo>
                  <a:lnTo>
                    <a:pt x="1160716" y="1901977"/>
                  </a:lnTo>
                  <a:lnTo>
                    <a:pt x="1149146" y="1880374"/>
                  </a:lnTo>
                  <a:lnTo>
                    <a:pt x="1139545" y="1861388"/>
                  </a:lnTo>
                  <a:lnTo>
                    <a:pt x="1131252" y="1840661"/>
                  </a:lnTo>
                  <a:lnTo>
                    <a:pt x="1123594" y="1813852"/>
                  </a:lnTo>
                  <a:lnTo>
                    <a:pt x="1099947" y="1821116"/>
                  </a:lnTo>
                  <a:lnTo>
                    <a:pt x="1068578" y="1844941"/>
                  </a:lnTo>
                  <a:lnTo>
                    <a:pt x="1064069" y="1892693"/>
                  </a:lnTo>
                  <a:lnTo>
                    <a:pt x="1065796" y="1901202"/>
                  </a:lnTo>
                  <a:lnTo>
                    <a:pt x="1065834" y="1901418"/>
                  </a:lnTo>
                  <a:lnTo>
                    <a:pt x="1070737" y="1908543"/>
                  </a:lnTo>
                  <a:lnTo>
                    <a:pt x="1078090" y="1913356"/>
                  </a:lnTo>
                  <a:lnTo>
                    <a:pt x="1087259" y="1915121"/>
                  </a:lnTo>
                  <a:lnTo>
                    <a:pt x="1254264" y="1915121"/>
                  </a:lnTo>
                  <a:lnTo>
                    <a:pt x="1262989" y="1913356"/>
                  </a:lnTo>
                  <a:lnTo>
                    <a:pt x="1270114" y="1908543"/>
                  </a:lnTo>
                  <a:lnTo>
                    <a:pt x="1274546" y="1901977"/>
                  </a:lnTo>
                  <a:lnTo>
                    <a:pt x="1274927" y="1901418"/>
                  </a:lnTo>
                  <a:lnTo>
                    <a:pt x="1274965" y="1901202"/>
                  </a:lnTo>
                  <a:lnTo>
                    <a:pt x="1276692" y="1892693"/>
                  </a:lnTo>
                  <a:close/>
                </a:path>
                <a:path w="1945004" h="1915160">
                  <a:moveTo>
                    <a:pt x="1407629" y="1601597"/>
                  </a:moveTo>
                  <a:lnTo>
                    <a:pt x="1404556" y="1595069"/>
                  </a:lnTo>
                  <a:lnTo>
                    <a:pt x="1397850" y="1592033"/>
                  </a:lnTo>
                  <a:lnTo>
                    <a:pt x="1390345" y="1595069"/>
                  </a:lnTo>
                  <a:lnTo>
                    <a:pt x="1309941" y="1674698"/>
                  </a:lnTo>
                  <a:lnTo>
                    <a:pt x="1298333" y="1663103"/>
                  </a:lnTo>
                  <a:lnTo>
                    <a:pt x="1269733" y="1634502"/>
                  </a:lnTo>
                  <a:lnTo>
                    <a:pt x="1238034" y="1666189"/>
                  </a:lnTo>
                  <a:lnTo>
                    <a:pt x="1238999" y="1672374"/>
                  </a:lnTo>
                  <a:lnTo>
                    <a:pt x="1239050" y="1672691"/>
                  </a:lnTo>
                  <a:lnTo>
                    <a:pt x="1239685" y="1678559"/>
                  </a:lnTo>
                  <a:lnTo>
                    <a:pt x="1239774" y="1679333"/>
                  </a:lnTo>
                  <a:lnTo>
                    <a:pt x="1240205" y="1685975"/>
                  </a:lnTo>
                  <a:lnTo>
                    <a:pt x="1240345" y="1692478"/>
                  </a:lnTo>
                  <a:lnTo>
                    <a:pt x="1269733" y="1663103"/>
                  </a:lnTo>
                  <a:lnTo>
                    <a:pt x="1309941" y="1704073"/>
                  </a:lnTo>
                  <a:lnTo>
                    <a:pt x="1339291" y="1674698"/>
                  </a:lnTo>
                  <a:lnTo>
                    <a:pt x="1380934" y="1632762"/>
                  </a:lnTo>
                  <a:lnTo>
                    <a:pt x="1404264" y="1608988"/>
                  </a:lnTo>
                  <a:lnTo>
                    <a:pt x="1407629" y="1601597"/>
                  </a:lnTo>
                  <a:close/>
                </a:path>
                <a:path w="1945004" h="1915160">
                  <a:moveTo>
                    <a:pt x="1442923" y="1541729"/>
                  </a:moveTo>
                  <a:lnTo>
                    <a:pt x="1441373" y="1540192"/>
                  </a:lnTo>
                  <a:lnTo>
                    <a:pt x="1125143" y="1540192"/>
                  </a:lnTo>
                  <a:lnTo>
                    <a:pt x="1122832" y="1541729"/>
                  </a:lnTo>
                  <a:lnTo>
                    <a:pt x="1122832" y="1566468"/>
                  </a:lnTo>
                  <a:lnTo>
                    <a:pt x="1125143" y="1568018"/>
                  </a:lnTo>
                  <a:lnTo>
                    <a:pt x="1129017" y="1568018"/>
                  </a:lnTo>
                  <a:lnTo>
                    <a:pt x="1129017" y="1634502"/>
                  </a:lnTo>
                  <a:lnTo>
                    <a:pt x="1134427" y="1632178"/>
                  </a:lnTo>
                  <a:lnTo>
                    <a:pt x="1135202" y="1631403"/>
                  </a:lnTo>
                  <a:lnTo>
                    <a:pt x="1136738" y="1631403"/>
                  </a:lnTo>
                  <a:lnTo>
                    <a:pt x="1137513" y="1630629"/>
                  </a:lnTo>
                  <a:lnTo>
                    <a:pt x="1139837" y="1630629"/>
                  </a:lnTo>
                  <a:lnTo>
                    <a:pt x="1140612" y="1629867"/>
                  </a:lnTo>
                  <a:lnTo>
                    <a:pt x="1143698" y="1629092"/>
                  </a:lnTo>
                  <a:lnTo>
                    <a:pt x="1143698" y="1568018"/>
                  </a:lnTo>
                  <a:lnTo>
                    <a:pt x="1422044" y="1568018"/>
                  </a:lnTo>
                  <a:lnTo>
                    <a:pt x="1422044" y="1754327"/>
                  </a:lnTo>
                  <a:lnTo>
                    <a:pt x="1420507" y="1758188"/>
                  </a:lnTo>
                  <a:lnTo>
                    <a:pt x="1418183" y="1761274"/>
                  </a:lnTo>
                  <a:lnTo>
                    <a:pt x="1415084" y="1764372"/>
                  </a:lnTo>
                  <a:lnTo>
                    <a:pt x="1411224" y="1765922"/>
                  </a:lnTo>
                  <a:lnTo>
                    <a:pt x="1222565" y="1765922"/>
                  </a:lnTo>
                  <a:lnTo>
                    <a:pt x="1221016" y="1769008"/>
                  </a:lnTo>
                  <a:lnTo>
                    <a:pt x="1220254" y="1769783"/>
                  </a:lnTo>
                  <a:lnTo>
                    <a:pt x="1219479" y="1771332"/>
                  </a:lnTo>
                  <a:lnTo>
                    <a:pt x="1217930" y="1772881"/>
                  </a:lnTo>
                  <a:lnTo>
                    <a:pt x="1217155" y="1774418"/>
                  </a:lnTo>
                  <a:lnTo>
                    <a:pt x="1212519" y="1780603"/>
                  </a:lnTo>
                  <a:lnTo>
                    <a:pt x="1417408" y="1780603"/>
                  </a:lnTo>
                  <a:lnTo>
                    <a:pt x="1424368" y="1777517"/>
                  </a:lnTo>
                  <a:lnTo>
                    <a:pt x="1429004" y="1772107"/>
                  </a:lnTo>
                  <a:lnTo>
                    <a:pt x="1433652" y="1767459"/>
                  </a:lnTo>
                  <a:lnTo>
                    <a:pt x="1436738" y="1761274"/>
                  </a:lnTo>
                  <a:lnTo>
                    <a:pt x="1436738" y="1568018"/>
                  </a:lnTo>
                  <a:lnTo>
                    <a:pt x="1441373" y="1568018"/>
                  </a:lnTo>
                  <a:lnTo>
                    <a:pt x="1442923" y="1566468"/>
                  </a:lnTo>
                  <a:lnTo>
                    <a:pt x="1442923" y="1541729"/>
                  </a:lnTo>
                  <a:close/>
                </a:path>
                <a:path w="1945004" h="1915160">
                  <a:moveTo>
                    <a:pt x="1944827" y="19685"/>
                  </a:moveTo>
                  <a:lnTo>
                    <a:pt x="1943417" y="9842"/>
                  </a:lnTo>
                  <a:lnTo>
                    <a:pt x="1936394" y="5626"/>
                  </a:lnTo>
                  <a:lnTo>
                    <a:pt x="1929371" y="0"/>
                  </a:lnTo>
                  <a:lnTo>
                    <a:pt x="1920938" y="2806"/>
                  </a:lnTo>
                  <a:lnTo>
                    <a:pt x="1915325" y="8432"/>
                  </a:lnTo>
                  <a:lnTo>
                    <a:pt x="1831022" y="130746"/>
                  </a:lnTo>
                  <a:lnTo>
                    <a:pt x="1742503" y="66078"/>
                  </a:lnTo>
                  <a:lnTo>
                    <a:pt x="1648358" y="175729"/>
                  </a:lnTo>
                  <a:lnTo>
                    <a:pt x="1533144" y="143395"/>
                  </a:lnTo>
                  <a:lnTo>
                    <a:pt x="1423555" y="216496"/>
                  </a:lnTo>
                  <a:lnTo>
                    <a:pt x="1416532" y="220713"/>
                  </a:lnTo>
                  <a:lnTo>
                    <a:pt x="1415122" y="230555"/>
                  </a:lnTo>
                  <a:lnTo>
                    <a:pt x="1419339" y="237578"/>
                  </a:lnTo>
                  <a:lnTo>
                    <a:pt x="1422146" y="241808"/>
                  </a:lnTo>
                  <a:lnTo>
                    <a:pt x="1426362" y="244614"/>
                  </a:lnTo>
                  <a:lnTo>
                    <a:pt x="1431975" y="244614"/>
                  </a:lnTo>
                  <a:lnTo>
                    <a:pt x="1434795" y="244614"/>
                  </a:lnTo>
                  <a:lnTo>
                    <a:pt x="1440408" y="241808"/>
                  </a:lnTo>
                  <a:lnTo>
                    <a:pt x="1538770" y="177139"/>
                  </a:lnTo>
                  <a:lnTo>
                    <a:pt x="1658200" y="210870"/>
                  </a:lnTo>
                  <a:lnTo>
                    <a:pt x="1746719" y="106845"/>
                  </a:lnTo>
                  <a:lnTo>
                    <a:pt x="1838045" y="174320"/>
                  </a:lnTo>
                  <a:lnTo>
                    <a:pt x="1940610" y="26708"/>
                  </a:lnTo>
                  <a:lnTo>
                    <a:pt x="1944827" y="1968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31268A03-F6F8-FE06-4C4E-A5E1E629A49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7682" y="3609421"/>
              <a:ext cx="136928" cy="129388"/>
            </a:xfrm>
            <a:prstGeom prst="rect">
              <a:avLst/>
            </a:prstGeom>
          </p:spPr>
        </p:pic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C609C25-9D67-DAA4-2B6A-43153DA2E117}"/>
                </a:ext>
              </a:extLst>
            </p:cNvPr>
            <p:cNvSpPr/>
            <p:nvPr/>
          </p:nvSpPr>
          <p:spPr>
            <a:xfrm>
              <a:off x="3096717" y="3800728"/>
              <a:ext cx="471805" cy="151130"/>
            </a:xfrm>
            <a:custGeom>
              <a:avLst/>
              <a:gdLst/>
              <a:ahLst/>
              <a:cxnLst/>
              <a:rect l="l" t="t" r="r" b="b"/>
              <a:pathLst>
                <a:path w="471804" h="151129">
                  <a:moveTo>
                    <a:pt x="70256" y="5588"/>
                  </a:moveTo>
                  <a:lnTo>
                    <a:pt x="64630" y="0"/>
                  </a:lnTo>
                  <a:lnTo>
                    <a:pt x="5626" y="0"/>
                  </a:lnTo>
                  <a:lnTo>
                    <a:pt x="0" y="5588"/>
                  </a:lnTo>
                  <a:lnTo>
                    <a:pt x="0" y="20472"/>
                  </a:lnTo>
                  <a:lnTo>
                    <a:pt x="5626" y="26987"/>
                  </a:lnTo>
                  <a:lnTo>
                    <a:pt x="57137" y="26987"/>
                  </a:lnTo>
                  <a:lnTo>
                    <a:pt x="64630" y="26987"/>
                  </a:lnTo>
                  <a:lnTo>
                    <a:pt x="70256" y="20472"/>
                  </a:lnTo>
                  <a:lnTo>
                    <a:pt x="70256" y="5588"/>
                  </a:lnTo>
                  <a:close/>
                </a:path>
                <a:path w="471804" h="151129">
                  <a:moveTo>
                    <a:pt x="92875" y="103047"/>
                  </a:moveTo>
                  <a:lnTo>
                    <a:pt x="85356" y="89979"/>
                  </a:lnTo>
                  <a:lnTo>
                    <a:pt x="76885" y="88112"/>
                  </a:lnTo>
                  <a:lnTo>
                    <a:pt x="26098" y="117055"/>
                  </a:lnTo>
                  <a:lnTo>
                    <a:pt x="24206" y="125450"/>
                  </a:lnTo>
                  <a:lnTo>
                    <a:pt x="27978" y="131991"/>
                  </a:lnTo>
                  <a:lnTo>
                    <a:pt x="30797" y="135724"/>
                  </a:lnTo>
                  <a:lnTo>
                    <a:pt x="35496" y="138518"/>
                  </a:lnTo>
                  <a:lnTo>
                    <a:pt x="39255" y="138518"/>
                  </a:lnTo>
                  <a:lnTo>
                    <a:pt x="42087" y="138518"/>
                  </a:lnTo>
                  <a:lnTo>
                    <a:pt x="43967" y="137591"/>
                  </a:lnTo>
                  <a:lnTo>
                    <a:pt x="46786" y="136652"/>
                  </a:lnTo>
                  <a:lnTo>
                    <a:pt x="90995" y="111455"/>
                  </a:lnTo>
                  <a:lnTo>
                    <a:pt x="92875" y="103047"/>
                  </a:lnTo>
                  <a:close/>
                </a:path>
                <a:path w="471804" h="151129">
                  <a:moveTo>
                    <a:pt x="439762" y="137655"/>
                  </a:moveTo>
                  <a:lnTo>
                    <a:pt x="437883" y="129184"/>
                  </a:lnTo>
                  <a:lnTo>
                    <a:pt x="387083" y="100025"/>
                  </a:lnTo>
                  <a:lnTo>
                    <a:pt x="378625" y="101904"/>
                  </a:lnTo>
                  <a:lnTo>
                    <a:pt x="371094" y="115074"/>
                  </a:lnTo>
                  <a:lnTo>
                    <a:pt x="372986" y="123545"/>
                  </a:lnTo>
                  <a:lnTo>
                    <a:pt x="418122" y="148945"/>
                  </a:lnTo>
                  <a:lnTo>
                    <a:pt x="421894" y="150825"/>
                  </a:lnTo>
                  <a:lnTo>
                    <a:pt x="424713" y="150825"/>
                  </a:lnTo>
                  <a:lnTo>
                    <a:pt x="429412" y="150825"/>
                  </a:lnTo>
                  <a:lnTo>
                    <a:pt x="434124" y="148005"/>
                  </a:lnTo>
                  <a:lnTo>
                    <a:pt x="436003" y="144233"/>
                  </a:lnTo>
                  <a:lnTo>
                    <a:pt x="439762" y="137655"/>
                  </a:lnTo>
                  <a:close/>
                </a:path>
                <a:path w="471804" h="151129">
                  <a:moveTo>
                    <a:pt x="471512" y="19621"/>
                  </a:moveTo>
                  <a:lnTo>
                    <a:pt x="464972" y="13106"/>
                  </a:lnTo>
                  <a:lnTo>
                    <a:pt x="407009" y="13106"/>
                  </a:lnTo>
                  <a:lnTo>
                    <a:pt x="400469" y="19621"/>
                  </a:lnTo>
                  <a:lnTo>
                    <a:pt x="400469" y="34505"/>
                  </a:lnTo>
                  <a:lnTo>
                    <a:pt x="407009" y="40093"/>
                  </a:lnTo>
                  <a:lnTo>
                    <a:pt x="457492" y="40093"/>
                  </a:lnTo>
                  <a:lnTo>
                    <a:pt x="464972" y="40093"/>
                  </a:lnTo>
                  <a:lnTo>
                    <a:pt x="471512" y="34505"/>
                  </a:lnTo>
                  <a:lnTo>
                    <a:pt x="471512" y="19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A3DC40C8-5C61-C9C5-AE4B-13C71D6E5D92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1860" y="3616962"/>
              <a:ext cx="132166" cy="134151"/>
            </a:xfrm>
            <a:prstGeom prst="rect">
              <a:avLst/>
            </a:prstGeom>
          </p:spPr>
        </p:pic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37D9AE6-9DA5-E6BB-4FA3-B63858BE112E}"/>
                </a:ext>
              </a:extLst>
            </p:cNvPr>
            <p:cNvSpPr/>
            <p:nvPr/>
          </p:nvSpPr>
          <p:spPr>
            <a:xfrm>
              <a:off x="3205473" y="3697532"/>
              <a:ext cx="252095" cy="304165"/>
            </a:xfrm>
            <a:custGeom>
              <a:avLst/>
              <a:gdLst/>
              <a:ahLst/>
              <a:cxnLst/>
              <a:rect l="l" t="t" r="r" b="b"/>
              <a:pathLst>
                <a:path w="252095" h="304164">
                  <a:moveTo>
                    <a:pt x="125545" y="0"/>
                  </a:moveTo>
                  <a:lnTo>
                    <a:pt x="76680" y="9869"/>
                  </a:lnTo>
                  <a:lnTo>
                    <a:pt x="36773" y="36782"/>
                  </a:lnTo>
                  <a:lnTo>
                    <a:pt x="9866" y="76698"/>
                  </a:lnTo>
                  <a:lnTo>
                    <a:pt x="0" y="125575"/>
                  </a:lnTo>
                  <a:lnTo>
                    <a:pt x="0" y="129322"/>
                  </a:lnTo>
                  <a:lnTo>
                    <a:pt x="1874" y="136819"/>
                  </a:lnTo>
                  <a:lnTo>
                    <a:pt x="1982" y="141271"/>
                  </a:lnTo>
                  <a:lnTo>
                    <a:pt x="2108" y="146469"/>
                  </a:lnTo>
                  <a:lnTo>
                    <a:pt x="7763" y="169619"/>
                  </a:lnTo>
                  <a:lnTo>
                    <a:pt x="8014" y="170557"/>
                  </a:lnTo>
                  <a:lnTo>
                    <a:pt x="22841" y="205215"/>
                  </a:lnTo>
                  <a:lnTo>
                    <a:pt x="22954" y="205479"/>
                  </a:lnTo>
                  <a:lnTo>
                    <a:pt x="50592" y="248338"/>
                  </a:lnTo>
                  <a:lnTo>
                    <a:pt x="57839" y="264883"/>
                  </a:lnTo>
                  <a:lnTo>
                    <a:pt x="59963" y="282074"/>
                  </a:lnTo>
                  <a:lnTo>
                    <a:pt x="60079" y="283011"/>
                  </a:lnTo>
                  <a:lnTo>
                    <a:pt x="59684" y="297624"/>
                  </a:lnTo>
                  <a:lnTo>
                    <a:pt x="59025" y="303627"/>
                  </a:lnTo>
                  <a:lnTo>
                    <a:pt x="193004" y="303627"/>
                  </a:lnTo>
                  <a:lnTo>
                    <a:pt x="192345" y="297624"/>
                  </a:lnTo>
                  <a:lnTo>
                    <a:pt x="191950" y="283011"/>
                  </a:lnTo>
                  <a:lnTo>
                    <a:pt x="192065" y="282074"/>
                  </a:lnTo>
                  <a:lnTo>
                    <a:pt x="81511" y="282074"/>
                  </a:lnTo>
                  <a:lnTo>
                    <a:pt x="68394" y="235217"/>
                  </a:lnTo>
                  <a:lnTo>
                    <a:pt x="47533" y="205215"/>
                  </a:lnTo>
                  <a:lnTo>
                    <a:pt x="34314" y="179342"/>
                  </a:lnTo>
                  <a:lnTo>
                    <a:pt x="26892" y="158915"/>
                  </a:lnTo>
                  <a:lnTo>
                    <a:pt x="23422" y="145253"/>
                  </a:lnTo>
                  <a:lnTo>
                    <a:pt x="24359" y="145253"/>
                  </a:lnTo>
                  <a:lnTo>
                    <a:pt x="22603" y="131197"/>
                  </a:lnTo>
                  <a:lnTo>
                    <a:pt x="22486" y="128385"/>
                  </a:lnTo>
                  <a:lnTo>
                    <a:pt x="21549" y="126512"/>
                  </a:lnTo>
                  <a:lnTo>
                    <a:pt x="21549" y="125575"/>
                  </a:lnTo>
                  <a:lnTo>
                    <a:pt x="29761" y="84809"/>
                  </a:lnTo>
                  <a:lnTo>
                    <a:pt x="52115" y="51776"/>
                  </a:lnTo>
                  <a:lnTo>
                    <a:pt x="85185" y="29636"/>
                  </a:lnTo>
                  <a:lnTo>
                    <a:pt x="125545" y="21554"/>
                  </a:lnTo>
                  <a:lnTo>
                    <a:pt x="192024" y="21554"/>
                  </a:lnTo>
                  <a:lnTo>
                    <a:pt x="174558" y="9869"/>
                  </a:lnTo>
                  <a:lnTo>
                    <a:pt x="125545" y="0"/>
                  </a:lnTo>
                  <a:close/>
                </a:path>
                <a:path w="252095" h="304164">
                  <a:moveTo>
                    <a:pt x="75890" y="156499"/>
                  </a:moveTo>
                  <a:lnTo>
                    <a:pt x="72142" y="157436"/>
                  </a:lnTo>
                  <a:lnTo>
                    <a:pt x="71205" y="157436"/>
                  </a:lnTo>
                  <a:lnTo>
                    <a:pt x="71205" y="158374"/>
                  </a:lnTo>
                  <a:lnTo>
                    <a:pt x="70269" y="158374"/>
                  </a:lnTo>
                  <a:lnTo>
                    <a:pt x="67457" y="160248"/>
                  </a:lnTo>
                  <a:lnTo>
                    <a:pt x="65584" y="164933"/>
                  </a:lnTo>
                  <a:lnTo>
                    <a:pt x="67457" y="168682"/>
                  </a:lnTo>
                  <a:lnTo>
                    <a:pt x="95564" y="223972"/>
                  </a:lnTo>
                  <a:lnTo>
                    <a:pt x="95564" y="282074"/>
                  </a:lnTo>
                  <a:lnTo>
                    <a:pt x="111492" y="282074"/>
                  </a:lnTo>
                  <a:lnTo>
                    <a:pt x="111492" y="220224"/>
                  </a:lnTo>
                  <a:lnTo>
                    <a:pt x="110556" y="219287"/>
                  </a:lnTo>
                  <a:lnTo>
                    <a:pt x="110556" y="218349"/>
                  </a:lnTo>
                  <a:lnTo>
                    <a:pt x="86196" y="170557"/>
                  </a:lnTo>
                  <a:lnTo>
                    <a:pt x="89006" y="170557"/>
                  </a:lnTo>
                  <a:lnTo>
                    <a:pt x="90879" y="169619"/>
                  </a:lnTo>
                  <a:lnTo>
                    <a:pt x="94627" y="168682"/>
                  </a:lnTo>
                  <a:lnTo>
                    <a:pt x="100873" y="163996"/>
                  </a:lnTo>
                  <a:lnTo>
                    <a:pt x="84321" y="163996"/>
                  </a:lnTo>
                  <a:lnTo>
                    <a:pt x="82448" y="163059"/>
                  </a:lnTo>
                  <a:lnTo>
                    <a:pt x="81511" y="161185"/>
                  </a:lnTo>
                  <a:lnTo>
                    <a:pt x="79637" y="158374"/>
                  </a:lnTo>
                  <a:lnTo>
                    <a:pt x="75890" y="156499"/>
                  </a:lnTo>
                  <a:close/>
                </a:path>
                <a:path w="252095" h="304164">
                  <a:moveTo>
                    <a:pt x="175647" y="171493"/>
                  </a:moveTo>
                  <a:lnTo>
                    <a:pt x="158338" y="171493"/>
                  </a:lnTo>
                  <a:lnTo>
                    <a:pt x="133978" y="218349"/>
                  </a:lnTo>
                  <a:lnTo>
                    <a:pt x="133978" y="282074"/>
                  </a:lnTo>
                  <a:lnTo>
                    <a:pt x="148968" y="282074"/>
                  </a:lnTo>
                  <a:lnTo>
                    <a:pt x="148968" y="223972"/>
                  </a:lnTo>
                  <a:lnTo>
                    <a:pt x="175647" y="171493"/>
                  </a:lnTo>
                  <a:close/>
                </a:path>
                <a:path w="252095" h="304164">
                  <a:moveTo>
                    <a:pt x="192024" y="21554"/>
                  </a:moveTo>
                  <a:lnTo>
                    <a:pt x="125545" y="21554"/>
                  </a:lnTo>
                  <a:lnTo>
                    <a:pt x="166301" y="29636"/>
                  </a:lnTo>
                  <a:lnTo>
                    <a:pt x="199327" y="51776"/>
                  </a:lnTo>
                  <a:lnTo>
                    <a:pt x="221462" y="84809"/>
                  </a:lnTo>
                  <a:lnTo>
                    <a:pt x="229357" y="124637"/>
                  </a:lnTo>
                  <a:lnTo>
                    <a:pt x="229426" y="131197"/>
                  </a:lnTo>
                  <a:lnTo>
                    <a:pt x="227786" y="144317"/>
                  </a:lnTo>
                  <a:lnTo>
                    <a:pt x="227669" y="145253"/>
                  </a:lnTo>
                  <a:lnTo>
                    <a:pt x="224871" y="158374"/>
                  </a:lnTo>
                  <a:lnTo>
                    <a:pt x="224756" y="158915"/>
                  </a:lnTo>
                  <a:lnTo>
                    <a:pt x="217714" y="179342"/>
                  </a:lnTo>
                  <a:lnTo>
                    <a:pt x="204876" y="205215"/>
                  </a:lnTo>
                  <a:lnTo>
                    <a:pt x="184571" y="235217"/>
                  </a:lnTo>
                  <a:lnTo>
                    <a:pt x="178027" y="245834"/>
                  </a:lnTo>
                  <a:lnTo>
                    <a:pt x="173679" y="257592"/>
                  </a:lnTo>
                  <a:lnTo>
                    <a:pt x="171264" y="269877"/>
                  </a:lnTo>
                  <a:lnTo>
                    <a:pt x="170517" y="282074"/>
                  </a:lnTo>
                  <a:lnTo>
                    <a:pt x="192065" y="282074"/>
                  </a:lnTo>
                  <a:lnTo>
                    <a:pt x="194189" y="264883"/>
                  </a:lnTo>
                  <a:lnTo>
                    <a:pt x="201435" y="248338"/>
                  </a:lnTo>
                  <a:lnTo>
                    <a:pt x="228942" y="205479"/>
                  </a:lnTo>
                  <a:lnTo>
                    <a:pt x="243912" y="169619"/>
                  </a:lnTo>
                  <a:lnTo>
                    <a:pt x="249605" y="145253"/>
                  </a:lnTo>
                  <a:lnTo>
                    <a:pt x="249666" y="144317"/>
                  </a:lnTo>
                  <a:lnTo>
                    <a:pt x="249788" y="142443"/>
                  </a:lnTo>
                  <a:lnTo>
                    <a:pt x="249910" y="140568"/>
                  </a:lnTo>
                  <a:lnTo>
                    <a:pt x="250033" y="138694"/>
                  </a:lnTo>
                  <a:lnTo>
                    <a:pt x="250155" y="136819"/>
                  </a:lnTo>
                  <a:lnTo>
                    <a:pt x="252028" y="129322"/>
                  </a:lnTo>
                  <a:lnTo>
                    <a:pt x="252028" y="125575"/>
                  </a:lnTo>
                  <a:lnTo>
                    <a:pt x="242015" y="76698"/>
                  </a:lnTo>
                  <a:lnTo>
                    <a:pt x="214786" y="36782"/>
                  </a:lnTo>
                  <a:lnTo>
                    <a:pt x="192024" y="21554"/>
                  </a:lnTo>
                  <a:close/>
                </a:path>
                <a:path w="252095" h="304164">
                  <a:moveTo>
                    <a:pt x="147094" y="163059"/>
                  </a:moveTo>
                  <a:lnTo>
                    <a:pt x="136789" y="163059"/>
                  </a:lnTo>
                  <a:lnTo>
                    <a:pt x="137726" y="163996"/>
                  </a:lnTo>
                  <a:lnTo>
                    <a:pt x="138662" y="163996"/>
                  </a:lnTo>
                  <a:lnTo>
                    <a:pt x="138662" y="164933"/>
                  </a:lnTo>
                  <a:lnTo>
                    <a:pt x="142410" y="170557"/>
                  </a:lnTo>
                  <a:lnTo>
                    <a:pt x="147095" y="173367"/>
                  </a:lnTo>
                  <a:lnTo>
                    <a:pt x="152716" y="173367"/>
                  </a:lnTo>
                  <a:lnTo>
                    <a:pt x="153653" y="172430"/>
                  </a:lnTo>
                  <a:lnTo>
                    <a:pt x="156463" y="172430"/>
                  </a:lnTo>
                  <a:lnTo>
                    <a:pt x="158338" y="171493"/>
                  </a:lnTo>
                  <a:lnTo>
                    <a:pt x="175647" y="171493"/>
                  </a:lnTo>
                  <a:lnTo>
                    <a:pt x="178481" y="165870"/>
                  </a:lnTo>
                  <a:lnTo>
                    <a:pt x="148968" y="165870"/>
                  </a:lnTo>
                  <a:lnTo>
                    <a:pt x="147094" y="163059"/>
                  </a:lnTo>
                  <a:close/>
                </a:path>
                <a:path w="252095" h="304164">
                  <a:moveTo>
                    <a:pt x="103997" y="126512"/>
                  </a:moveTo>
                  <a:lnTo>
                    <a:pt x="100249" y="127448"/>
                  </a:lnTo>
                  <a:lnTo>
                    <a:pt x="98375" y="129322"/>
                  </a:lnTo>
                  <a:lnTo>
                    <a:pt x="93691" y="134946"/>
                  </a:lnTo>
                  <a:lnTo>
                    <a:pt x="93691" y="144317"/>
                  </a:lnTo>
                  <a:lnTo>
                    <a:pt x="96502" y="152751"/>
                  </a:lnTo>
                  <a:lnTo>
                    <a:pt x="97439" y="153687"/>
                  </a:lnTo>
                  <a:lnTo>
                    <a:pt x="97439" y="155562"/>
                  </a:lnTo>
                  <a:lnTo>
                    <a:pt x="98375" y="156499"/>
                  </a:lnTo>
                  <a:lnTo>
                    <a:pt x="95564" y="159311"/>
                  </a:lnTo>
                  <a:lnTo>
                    <a:pt x="88069" y="163059"/>
                  </a:lnTo>
                  <a:lnTo>
                    <a:pt x="102123" y="163059"/>
                  </a:lnTo>
                  <a:lnTo>
                    <a:pt x="105871" y="167745"/>
                  </a:lnTo>
                  <a:lnTo>
                    <a:pt x="110556" y="170557"/>
                  </a:lnTo>
                  <a:lnTo>
                    <a:pt x="116177" y="171493"/>
                  </a:lnTo>
                  <a:lnTo>
                    <a:pt x="122735" y="172430"/>
                  </a:lnTo>
                  <a:lnTo>
                    <a:pt x="130230" y="169619"/>
                  </a:lnTo>
                  <a:lnTo>
                    <a:pt x="134915" y="164933"/>
                  </a:lnTo>
                  <a:lnTo>
                    <a:pt x="122735" y="164933"/>
                  </a:lnTo>
                  <a:lnTo>
                    <a:pt x="117114" y="163996"/>
                  </a:lnTo>
                  <a:lnTo>
                    <a:pt x="113366" y="163059"/>
                  </a:lnTo>
                  <a:lnTo>
                    <a:pt x="110556" y="161185"/>
                  </a:lnTo>
                  <a:lnTo>
                    <a:pt x="107745" y="157436"/>
                  </a:lnTo>
                  <a:lnTo>
                    <a:pt x="112429" y="150877"/>
                  </a:lnTo>
                  <a:lnTo>
                    <a:pt x="112964" y="149940"/>
                  </a:lnTo>
                  <a:lnTo>
                    <a:pt x="103997" y="149940"/>
                  </a:lnTo>
                  <a:lnTo>
                    <a:pt x="101185" y="142443"/>
                  </a:lnTo>
                  <a:lnTo>
                    <a:pt x="102123" y="136819"/>
                  </a:lnTo>
                  <a:lnTo>
                    <a:pt x="103997" y="134946"/>
                  </a:lnTo>
                  <a:lnTo>
                    <a:pt x="116177" y="134946"/>
                  </a:lnTo>
                  <a:lnTo>
                    <a:pt x="116177" y="133071"/>
                  </a:lnTo>
                  <a:lnTo>
                    <a:pt x="112429" y="128385"/>
                  </a:lnTo>
                  <a:lnTo>
                    <a:pt x="107745" y="127448"/>
                  </a:lnTo>
                  <a:lnTo>
                    <a:pt x="103997" y="126512"/>
                  </a:lnTo>
                  <a:close/>
                </a:path>
                <a:path w="252095" h="304164">
                  <a:moveTo>
                    <a:pt x="170517" y="156499"/>
                  </a:moveTo>
                  <a:lnTo>
                    <a:pt x="165832" y="157436"/>
                  </a:lnTo>
                  <a:lnTo>
                    <a:pt x="163959" y="161185"/>
                  </a:lnTo>
                  <a:lnTo>
                    <a:pt x="161149" y="163059"/>
                  </a:lnTo>
                  <a:lnTo>
                    <a:pt x="156463" y="164933"/>
                  </a:lnTo>
                  <a:lnTo>
                    <a:pt x="152716" y="164933"/>
                  </a:lnTo>
                  <a:lnTo>
                    <a:pt x="148968" y="165870"/>
                  </a:lnTo>
                  <a:lnTo>
                    <a:pt x="178481" y="165870"/>
                  </a:lnTo>
                  <a:lnTo>
                    <a:pt x="178950" y="164933"/>
                  </a:lnTo>
                  <a:lnTo>
                    <a:pt x="178013" y="160248"/>
                  </a:lnTo>
                  <a:lnTo>
                    <a:pt x="173328" y="158374"/>
                  </a:lnTo>
                  <a:lnTo>
                    <a:pt x="170517" y="156499"/>
                  </a:lnTo>
                  <a:close/>
                </a:path>
                <a:path w="252095" h="304164">
                  <a:moveTo>
                    <a:pt x="145221" y="122763"/>
                  </a:moveTo>
                  <a:lnTo>
                    <a:pt x="141474" y="123700"/>
                  </a:lnTo>
                  <a:lnTo>
                    <a:pt x="137726" y="123700"/>
                  </a:lnTo>
                  <a:lnTo>
                    <a:pt x="134915" y="125575"/>
                  </a:lnTo>
                  <a:lnTo>
                    <a:pt x="131190" y="142443"/>
                  </a:lnTo>
                  <a:lnTo>
                    <a:pt x="131855" y="148036"/>
                  </a:lnTo>
                  <a:lnTo>
                    <a:pt x="133978" y="154625"/>
                  </a:lnTo>
                  <a:lnTo>
                    <a:pt x="129293" y="160248"/>
                  </a:lnTo>
                  <a:lnTo>
                    <a:pt x="122735" y="164933"/>
                  </a:lnTo>
                  <a:lnTo>
                    <a:pt x="134915" y="164933"/>
                  </a:lnTo>
                  <a:lnTo>
                    <a:pt x="136789" y="163059"/>
                  </a:lnTo>
                  <a:lnTo>
                    <a:pt x="147094" y="163059"/>
                  </a:lnTo>
                  <a:lnTo>
                    <a:pt x="145221" y="160248"/>
                  </a:lnTo>
                  <a:lnTo>
                    <a:pt x="144284" y="159311"/>
                  </a:lnTo>
                  <a:lnTo>
                    <a:pt x="143347" y="157436"/>
                  </a:lnTo>
                  <a:lnTo>
                    <a:pt x="142410" y="156499"/>
                  </a:lnTo>
                  <a:lnTo>
                    <a:pt x="146875" y="149061"/>
                  </a:lnTo>
                  <a:lnTo>
                    <a:pt x="147922" y="146469"/>
                  </a:lnTo>
                  <a:lnTo>
                    <a:pt x="148034" y="146190"/>
                  </a:lnTo>
                  <a:lnTo>
                    <a:pt x="139599" y="146190"/>
                  </a:lnTo>
                  <a:lnTo>
                    <a:pt x="138818" y="141505"/>
                  </a:lnTo>
                  <a:lnTo>
                    <a:pt x="138779" y="141271"/>
                  </a:lnTo>
                  <a:lnTo>
                    <a:pt x="138662" y="135883"/>
                  </a:lnTo>
                  <a:lnTo>
                    <a:pt x="139599" y="133071"/>
                  </a:lnTo>
                  <a:lnTo>
                    <a:pt x="140536" y="131197"/>
                  </a:lnTo>
                  <a:lnTo>
                    <a:pt x="150687" y="131197"/>
                  </a:lnTo>
                  <a:lnTo>
                    <a:pt x="149905" y="127448"/>
                  </a:lnTo>
                  <a:lnTo>
                    <a:pt x="148968" y="124637"/>
                  </a:lnTo>
                  <a:lnTo>
                    <a:pt x="145221" y="122763"/>
                  </a:lnTo>
                  <a:close/>
                </a:path>
                <a:path w="252095" h="304164">
                  <a:moveTo>
                    <a:pt x="102123" y="163059"/>
                  </a:moveTo>
                  <a:lnTo>
                    <a:pt x="86196" y="163059"/>
                  </a:lnTo>
                  <a:lnTo>
                    <a:pt x="84321" y="163996"/>
                  </a:lnTo>
                  <a:lnTo>
                    <a:pt x="100873" y="163996"/>
                  </a:lnTo>
                  <a:lnTo>
                    <a:pt x="102123" y="163059"/>
                  </a:lnTo>
                  <a:close/>
                </a:path>
                <a:path w="252095" h="304164">
                  <a:moveTo>
                    <a:pt x="116177" y="134946"/>
                  </a:moveTo>
                  <a:lnTo>
                    <a:pt x="107745" y="134946"/>
                  </a:lnTo>
                  <a:lnTo>
                    <a:pt x="107745" y="135883"/>
                  </a:lnTo>
                  <a:lnTo>
                    <a:pt x="108681" y="138694"/>
                  </a:lnTo>
                  <a:lnTo>
                    <a:pt x="108681" y="141505"/>
                  </a:lnTo>
                  <a:lnTo>
                    <a:pt x="106808" y="145253"/>
                  </a:lnTo>
                  <a:lnTo>
                    <a:pt x="103997" y="149940"/>
                  </a:lnTo>
                  <a:lnTo>
                    <a:pt x="112964" y="149940"/>
                  </a:lnTo>
                  <a:lnTo>
                    <a:pt x="116177" y="144317"/>
                  </a:lnTo>
                  <a:lnTo>
                    <a:pt x="116177" y="134946"/>
                  </a:lnTo>
                  <a:close/>
                </a:path>
                <a:path w="252095" h="304164">
                  <a:moveTo>
                    <a:pt x="150687" y="131197"/>
                  </a:moveTo>
                  <a:lnTo>
                    <a:pt x="143347" y="131197"/>
                  </a:lnTo>
                  <a:lnTo>
                    <a:pt x="144284" y="133071"/>
                  </a:lnTo>
                  <a:lnTo>
                    <a:pt x="143347" y="139631"/>
                  </a:lnTo>
                  <a:lnTo>
                    <a:pt x="139599" y="146190"/>
                  </a:lnTo>
                  <a:lnTo>
                    <a:pt x="148034" y="146190"/>
                  </a:lnTo>
                  <a:lnTo>
                    <a:pt x="149927" y="141505"/>
                  </a:lnTo>
                  <a:lnTo>
                    <a:pt x="150022" y="141271"/>
                  </a:lnTo>
                  <a:lnTo>
                    <a:pt x="151237" y="133832"/>
                  </a:lnTo>
                  <a:lnTo>
                    <a:pt x="150687" y="1311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2">
              <a:extLst>
                <a:ext uri="{FF2B5EF4-FFF2-40B4-BE49-F238E27FC236}">
                  <a16:creationId xmlns:a16="http://schemas.microsoft.com/office/drawing/2014/main" id="{D8DEB08D-03CB-BC8B-D8CD-FF8671D88664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5404" y="4011480"/>
              <a:ext cx="132167" cy="75013"/>
            </a:xfrm>
            <a:prstGeom prst="rect">
              <a:avLst/>
            </a:prstGeom>
          </p:spPr>
        </p:pic>
      </p:grpSp>
      <p:sp>
        <p:nvSpPr>
          <p:cNvPr id="26" name="object 23">
            <a:extLst>
              <a:ext uri="{FF2B5EF4-FFF2-40B4-BE49-F238E27FC236}">
                <a16:creationId xmlns:a16="http://schemas.microsoft.com/office/drawing/2014/main" id="{6208CE99-7899-282B-B7B5-0BD236D1D20E}"/>
              </a:ext>
            </a:extLst>
          </p:cNvPr>
          <p:cNvSpPr txBox="1"/>
          <p:nvPr/>
        </p:nvSpPr>
        <p:spPr>
          <a:xfrm>
            <a:off x="6230620" y="1287272"/>
            <a:ext cx="2456180" cy="149606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565"/>
              </a:spcBef>
            </a:pPr>
            <a:r>
              <a:rPr sz="1800" b="1" spc="-15" dirty="0">
                <a:solidFill>
                  <a:srgbClr val="A5D028"/>
                </a:solidFill>
                <a:latin typeface="Microsoft YaHei"/>
                <a:cs typeface="Microsoft YaHei"/>
              </a:rPr>
              <a:t>学习说明</a:t>
            </a:r>
            <a:endParaRPr sz="1800">
              <a:latin typeface="Microsoft YaHei"/>
              <a:cs typeface="Microsoft YaHei"/>
            </a:endParaRPr>
          </a:p>
          <a:p>
            <a:pPr marL="12700" marR="5080" algn="just">
              <a:lnSpc>
                <a:spcPct val="100000"/>
              </a:lnSpc>
              <a:spcBef>
                <a:spcPts val="315"/>
              </a:spcBef>
            </a:pPr>
            <a:r>
              <a:rPr sz="1200" b="1" spc="210" dirty="0">
                <a:solidFill>
                  <a:srgbClr val="7F7F7F"/>
                </a:solidFill>
                <a:latin typeface="Microsoft YaHei"/>
                <a:cs typeface="Microsoft YaHei"/>
              </a:rPr>
              <a:t>本课程旨在帮助学员掌握</a:t>
            </a:r>
            <a:r>
              <a:rPr sz="1200" b="1" spc="-40" dirty="0">
                <a:solidFill>
                  <a:srgbClr val="7F7F7F"/>
                </a:solidFill>
                <a:latin typeface="Microsoft YaHei"/>
                <a:cs typeface="Microsoft YaHei"/>
              </a:rPr>
              <a:t>torch- </a:t>
            </a:r>
            <a:r>
              <a:rPr sz="1200" b="1" spc="-70" dirty="0">
                <a:solidFill>
                  <a:srgbClr val="7F7F7F"/>
                </a:solidFill>
                <a:latin typeface="Microsoft YaHei"/>
                <a:cs typeface="Microsoft YaHei"/>
              </a:rPr>
              <a:t>rechub</a:t>
            </a:r>
            <a:r>
              <a:rPr sz="1200" b="1" spc="60" dirty="0">
                <a:solidFill>
                  <a:srgbClr val="7F7F7F"/>
                </a:solidFill>
                <a:latin typeface="Microsoft YaHei"/>
                <a:cs typeface="Microsoft YaHei"/>
              </a:rPr>
              <a:t>框架的设计与使用，掌握深</a:t>
            </a:r>
            <a:r>
              <a:rPr sz="1200" b="1" spc="70" dirty="0">
                <a:solidFill>
                  <a:srgbClr val="7F7F7F"/>
                </a:solidFill>
                <a:latin typeface="Microsoft YaHei"/>
                <a:cs typeface="Microsoft YaHei"/>
              </a:rPr>
              <a:t>度推荐系统中的排序、召回、多任</a:t>
            </a:r>
            <a:r>
              <a:rPr sz="1200" b="1" spc="-5" dirty="0">
                <a:solidFill>
                  <a:srgbClr val="7F7F7F"/>
                </a:solidFill>
                <a:latin typeface="Microsoft YaHei"/>
                <a:cs typeface="Microsoft YaHei"/>
              </a:rPr>
              <a:t>务模型的设计思想与实战技巧。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200" b="1" spc="-5" dirty="0">
                <a:solidFill>
                  <a:srgbClr val="7F7F7F"/>
                </a:solidFill>
                <a:latin typeface="Microsoft YaHei"/>
                <a:cs typeface="Microsoft YaHei"/>
              </a:rPr>
              <a:t>欢迎学有余力的同学贡献新的模型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97AC5D4F-1CCC-851F-7155-EAC70F12770A}"/>
              </a:ext>
            </a:extLst>
          </p:cNvPr>
          <p:cNvSpPr txBox="1"/>
          <p:nvPr/>
        </p:nvSpPr>
        <p:spPr>
          <a:xfrm>
            <a:off x="5384165" y="3413251"/>
            <a:ext cx="2861310" cy="82740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1800" b="1" dirty="0">
                <a:solidFill>
                  <a:srgbClr val="4584D3"/>
                </a:solidFill>
                <a:latin typeface="Microsoft YaHei"/>
                <a:cs typeface="Microsoft YaHei"/>
              </a:rPr>
              <a:t>学习目标</a:t>
            </a:r>
            <a:r>
              <a:rPr sz="1800" b="1" spc="-10" dirty="0">
                <a:solidFill>
                  <a:srgbClr val="4584D3"/>
                </a:solidFill>
                <a:latin typeface="Microsoft YaHei"/>
                <a:cs typeface="Microsoft YaHei"/>
              </a:rPr>
              <a:t>2（</a:t>
            </a:r>
            <a:r>
              <a:rPr sz="1800" b="1" dirty="0">
                <a:solidFill>
                  <a:srgbClr val="4584D3"/>
                </a:solidFill>
                <a:latin typeface="Microsoft YaHei"/>
                <a:cs typeface="Microsoft YaHei"/>
              </a:rPr>
              <a:t>推荐</a:t>
            </a:r>
            <a:r>
              <a:rPr sz="1800" b="1" spc="-50" dirty="0">
                <a:solidFill>
                  <a:srgbClr val="4584D3"/>
                </a:solidFill>
                <a:latin typeface="Microsoft YaHei"/>
                <a:cs typeface="Microsoft YaHei"/>
              </a:rPr>
              <a:t>）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ts val="1390"/>
              </a:lnSpc>
              <a:spcBef>
                <a:spcPts val="615"/>
              </a:spcBef>
            </a:pPr>
            <a:r>
              <a:rPr sz="1200" b="1" spc="100" dirty="0">
                <a:solidFill>
                  <a:srgbClr val="7F7F7F"/>
                </a:solidFill>
                <a:latin typeface="Microsoft YaHei"/>
                <a:cs typeface="Microsoft YaHei"/>
              </a:rPr>
              <a:t>能够基于</a:t>
            </a:r>
            <a:r>
              <a:rPr sz="1200" b="1" spc="-10" dirty="0">
                <a:solidFill>
                  <a:srgbClr val="7F7F7F"/>
                </a:solidFill>
                <a:latin typeface="Microsoft YaHei"/>
                <a:cs typeface="Microsoft YaHei"/>
              </a:rPr>
              <a:t>torch-</a:t>
            </a:r>
            <a:r>
              <a:rPr sz="1200" b="1" dirty="0">
                <a:solidFill>
                  <a:srgbClr val="7F7F7F"/>
                </a:solidFill>
                <a:latin typeface="Microsoft YaHei"/>
                <a:cs typeface="Microsoft YaHei"/>
              </a:rPr>
              <a:t>rechub</a:t>
            </a:r>
            <a:r>
              <a:rPr sz="1200" b="1" spc="90" dirty="0">
                <a:solidFill>
                  <a:srgbClr val="7F7F7F"/>
                </a:solidFill>
                <a:latin typeface="Microsoft YaHei"/>
                <a:cs typeface="Microsoft YaHei"/>
              </a:rPr>
              <a:t>封装好的数据层</a:t>
            </a:r>
            <a:r>
              <a:rPr sz="1200" b="1" dirty="0">
                <a:solidFill>
                  <a:srgbClr val="7F7F7F"/>
                </a:solidFill>
                <a:latin typeface="Microsoft YaHei"/>
                <a:cs typeface="Microsoft YaHei"/>
              </a:rPr>
              <a:t>和训练层，使用</a:t>
            </a:r>
            <a:r>
              <a:rPr sz="1200" b="1" spc="-10" dirty="0">
                <a:solidFill>
                  <a:srgbClr val="7F7F7F"/>
                </a:solidFill>
                <a:latin typeface="Microsoft YaHei"/>
                <a:cs typeface="Microsoft YaHei"/>
              </a:rPr>
              <a:t>pytorch</a:t>
            </a:r>
            <a:r>
              <a:rPr sz="1200" b="1" spc="-15" dirty="0">
                <a:solidFill>
                  <a:srgbClr val="7F7F7F"/>
                </a:solidFill>
                <a:latin typeface="Microsoft YaHei"/>
                <a:cs typeface="Microsoft YaHei"/>
              </a:rPr>
              <a:t>复现模型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471B5267-432F-AD45-3A38-2FD9DD8A0414}"/>
              </a:ext>
            </a:extLst>
          </p:cNvPr>
          <p:cNvSpPr txBox="1"/>
          <p:nvPr/>
        </p:nvSpPr>
        <p:spPr>
          <a:xfrm>
            <a:off x="337184" y="3529076"/>
            <a:ext cx="2119630" cy="11506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029335">
              <a:lnSpc>
                <a:spcPct val="100000"/>
              </a:lnSpc>
              <a:spcBef>
                <a:spcPts val="675"/>
              </a:spcBef>
            </a:pPr>
            <a:r>
              <a:rPr sz="1800" b="1" spc="-15" dirty="0">
                <a:solidFill>
                  <a:srgbClr val="5BD078"/>
                </a:solidFill>
                <a:latin typeface="Microsoft YaHei"/>
                <a:cs typeface="Microsoft YaHei"/>
              </a:rPr>
              <a:t>定位人群</a:t>
            </a:r>
            <a:endParaRPr sz="1800" dirty="0">
              <a:latin typeface="Microsoft YaHei"/>
              <a:cs typeface="Microsoft YaHei"/>
            </a:endParaRPr>
          </a:p>
          <a:p>
            <a:pPr marL="12700" marR="5080">
              <a:lnSpc>
                <a:spcPct val="99400"/>
              </a:lnSpc>
              <a:spcBef>
                <a:spcPts val="390"/>
              </a:spcBef>
            </a:pPr>
            <a:r>
              <a:rPr sz="1200" b="1" spc="30" dirty="0">
                <a:solidFill>
                  <a:srgbClr val="7F7F7F"/>
                </a:solidFill>
                <a:latin typeface="Microsoft YaHei"/>
                <a:cs typeface="Microsoft YaHei"/>
              </a:rPr>
              <a:t>有一定的</a:t>
            </a:r>
            <a:r>
              <a:rPr sz="1200" b="1" spc="-75" dirty="0">
                <a:solidFill>
                  <a:srgbClr val="7F7F7F"/>
                </a:solidFill>
                <a:latin typeface="Microsoft YaHei"/>
                <a:cs typeface="Microsoft YaHei"/>
              </a:rPr>
              <a:t>Pytorch</a:t>
            </a:r>
            <a:r>
              <a:rPr sz="1200" b="1" spc="30" dirty="0">
                <a:solidFill>
                  <a:srgbClr val="7F7F7F"/>
                </a:solidFill>
                <a:latin typeface="Microsoft YaHei"/>
                <a:cs typeface="Microsoft YaHei"/>
              </a:rPr>
              <a:t>基础，熟悉</a:t>
            </a:r>
            <a:r>
              <a:rPr sz="1200" b="1" spc="80" dirty="0">
                <a:solidFill>
                  <a:srgbClr val="7F7F7F"/>
                </a:solidFill>
                <a:latin typeface="Microsoft YaHei"/>
                <a:cs typeface="Microsoft YaHei"/>
              </a:rPr>
              <a:t>深度学习，了解推荐系统基本算法，想进一步熟悉业界</a:t>
            </a:r>
            <a:r>
              <a:rPr sz="1200" b="1" spc="30" dirty="0">
                <a:solidFill>
                  <a:srgbClr val="7F7F7F"/>
                </a:solidFill>
                <a:latin typeface="Microsoft YaHei"/>
                <a:cs typeface="Microsoft YaHei"/>
              </a:rPr>
              <a:t>应用较广泛的深度推荐模型 。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C147339A-B270-C236-1877-3FD1C5674320}"/>
              </a:ext>
            </a:extLst>
          </p:cNvPr>
          <p:cNvSpPr txBox="1"/>
          <p:nvPr/>
        </p:nvSpPr>
        <p:spPr>
          <a:xfrm>
            <a:off x="1106155" y="2355595"/>
            <a:ext cx="199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1B6FD"/>
                </a:solidFill>
                <a:latin typeface="Microsoft YaHei"/>
                <a:cs typeface="Microsoft YaHei"/>
              </a:rPr>
              <a:t>学习目标</a:t>
            </a:r>
            <a:r>
              <a:rPr sz="1800" b="1" spc="-10" dirty="0">
                <a:solidFill>
                  <a:srgbClr val="31B6FD"/>
                </a:solidFill>
                <a:latin typeface="Microsoft YaHei"/>
                <a:cs typeface="Microsoft YaHei"/>
              </a:rPr>
              <a:t>1（</a:t>
            </a:r>
            <a:r>
              <a:rPr sz="1800" b="1" dirty="0">
                <a:solidFill>
                  <a:srgbClr val="31B6FD"/>
                </a:solidFill>
                <a:latin typeface="Microsoft YaHei"/>
                <a:cs typeface="Microsoft YaHei"/>
              </a:rPr>
              <a:t>必修</a:t>
            </a:r>
            <a:r>
              <a:rPr sz="1800" b="1" spc="-50" dirty="0">
                <a:solidFill>
                  <a:srgbClr val="31B6FD"/>
                </a:solidFill>
                <a:latin typeface="Microsoft YaHei"/>
                <a:cs typeface="Microsoft YaHei"/>
              </a:rPr>
              <a:t>）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0" name="object 27">
            <a:extLst>
              <a:ext uri="{FF2B5EF4-FFF2-40B4-BE49-F238E27FC236}">
                <a16:creationId xmlns:a16="http://schemas.microsoft.com/office/drawing/2014/main" id="{3B44879C-7FCC-5074-4142-9D692612A5FF}"/>
              </a:ext>
            </a:extLst>
          </p:cNvPr>
          <p:cNvSpPr txBox="1"/>
          <p:nvPr/>
        </p:nvSpPr>
        <p:spPr>
          <a:xfrm>
            <a:off x="1193456" y="2739644"/>
            <a:ext cx="1712595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b="1" spc="145" dirty="0">
                <a:solidFill>
                  <a:srgbClr val="7F7F7F"/>
                </a:solidFill>
                <a:latin typeface="Microsoft YaHei"/>
                <a:cs typeface="Microsoft YaHei"/>
              </a:rPr>
              <a:t>可以使用</a:t>
            </a:r>
            <a:r>
              <a:rPr sz="1200" b="1" spc="-10" dirty="0">
                <a:solidFill>
                  <a:srgbClr val="7F7F7F"/>
                </a:solidFill>
                <a:latin typeface="Microsoft YaHei"/>
                <a:cs typeface="Microsoft YaHei"/>
              </a:rPr>
              <a:t>torch-rechub</a:t>
            </a:r>
            <a:r>
              <a:rPr sz="1200" b="1" dirty="0">
                <a:solidFill>
                  <a:srgbClr val="7F7F7F"/>
                </a:solidFill>
                <a:latin typeface="Microsoft YaHei"/>
                <a:cs typeface="Microsoft YaHei"/>
              </a:rPr>
              <a:t>训练</a:t>
            </a:r>
            <a:r>
              <a:rPr sz="1200" b="1" spc="-10" dirty="0">
                <a:solidFill>
                  <a:srgbClr val="7F7F7F"/>
                </a:solidFill>
                <a:latin typeface="Microsoft YaHei"/>
                <a:cs typeface="Microsoft YaHei"/>
              </a:rPr>
              <a:t>6个常见的推荐模型</a:t>
            </a:r>
            <a:endParaRPr sz="120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5620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34C9-DB3A-5729-17EE-6172A393E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E711A8D7-AAB4-BD90-A72A-A805CCEE75CC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学习目标和具体内容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1E19BB8-44CB-075E-C0DE-D162B59EAB9F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C4A35E6-F57E-307C-E047-361F16348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1BF1AF0-4B78-F5A1-4B03-A1FECF801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03D1B89-5F2C-D855-74E9-A9BA4C722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098443"/>
              </p:ext>
            </p:extLst>
          </p:nvPr>
        </p:nvGraphicFramePr>
        <p:xfrm>
          <a:off x="1578769" y="1027175"/>
          <a:ext cx="7010400" cy="401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816647970"/>
                    </a:ext>
                  </a:extLst>
                </a:gridCol>
                <a:gridCol w="1806028">
                  <a:extLst>
                    <a:ext uri="{9D8B030D-6E8A-4147-A177-3AD203B41FA5}">
                      <a16:colId xmlns:a16="http://schemas.microsoft.com/office/drawing/2014/main" val="2480770609"/>
                    </a:ext>
                  </a:extLst>
                </a:gridCol>
                <a:gridCol w="805793">
                  <a:extLst>
                    <a:ext uri="{9D8B030D-6E8A-4147-A177-3AD203B41FA5}">
                      <a16:colId xmlns:a16="http://schemas.microsoft.com/office/drawing/2014/main" val="4237354329"/>
                    </a:ext>
                  </a:extLst>
                </a:gridCol>
                <a:gridCol w="2417379">
                  <a:extLst>
                    <a:ext uri="{9D8B030D-6E8A-4147-A177-3AD203B41FA5}">
                      <a16:colId xmlns:a16="http://schemas.microsoft.com/office/drawing/2014/main" val="2974056284"/>
                    </a:ext>
                  </a:extLst>
                </a:gridCol>
              </a:tblGrid>
              <a:tr h="60780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zh-CN" altLang="en-US" sz="1400" b="1" dirty="0">
                          <a:effectLst/>
                          <a:latin typeface="+mn-ea"/>
                          <a:ea typeface="+mn-ea"/>
                        </a:rPr>
                        <a:t>任务信息</a:t>
                      </a: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altLang="zh-CN" sz="1400" dirty="0" err="1">
                          <a:effectLst/>
                          <a:latin typeface="+mn-ea"/>
                          <a:ea typeface="+mn-ea"/>
                        </a:rPr>
                        <a:t>Fun_Rec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链接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zh-CN" altLang="en-US" sz="1400" b="1" dirty="0">
                          <a:effectLst/>
                          <a:latin typeface="+mn-ea"/>
                          <a:ea typeface="+mn-ea"/>
                        </a:rPr>
                        <a:t>天数</a:t>
                      </a: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zh-CN" altLang="en-US" sz="1400" b="1">
                          <a:effectLst/>
                          <a:latin typeface="+mn-ea"/>
                          <a:ea typeface="+mn-ea"/>
                        </a:rPr>
                        <a:t>截止时间</a:t>
                      </a: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259633770"/>
                  </a:ext>
                </a:extLst>
              </a:tr>
              <a:tr h="666091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日正式开始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共</a:t>
                      </a: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天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br>
                        <a:rPr lang="zh-CN" altLang="en-US" sz="1400">
                          <a:effectLst/>
                          <a:latin typeface="+mn-ea"/>
                          <a:ea typeface="+mn-ea"/>
                        </a:rPr>
                      </a:br>
                      <a:endParaRPr lang="zh-CN" altLang="en-US" sz="140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224998883"/>
                  </a:ext>
                </a:extLst>
              </a:tr>
              <a:tr h="915876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  <a:latin typeface="+mn-ea"/>
                          <a:ea typeface="+mn-ea"/>
                        </a:rPr>
                        <a:t>Task01：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熟悉</a:t>
                      </a:r>
                      <a:r>
                        <a:rPr lang="en-US" sz="1400" dirty="0">
                          <a:effectLst/>
                          <a:latin typeface="+mn-ea"/>
                          <a:ea typeface="+mn-ea"/>
                        </a:rPr>
                        <a:t>Torch-</a:t>
                      </a:r>
                      <a:r>
                        <a:rPr lang="en-US" sz="1400" dirty="0" err="1">
                          <a:effectLst/>
                          <a:latin typeface="+mn-ea"/>
                          <a:ea typeface="+mn-ea"/>
                        </a:rPr>
                        <a:t>RecHub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框架设计与使用方法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天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截止时间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17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日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23:59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70172415"/>
                  </a:ext>
                </a:extLst>
              </a:tr>
              <a:tr h="60780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Task02：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召回模型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  <a:hlinkClick r:id="rId4"/>
                        </a:rPr>
                        <a:t>DSSM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400" dirty="0" err="1">
                          <a:effectLst/>
                          <a:latin typeface="+mn-ea"/>
                          <a:ea typeface="+mn-ea"/>
                          <a:hlinkClick r:id="rId5"/>
                        </a:rPr>
                        <a:t>YoutubeDNN</a:t>
                      </a: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天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截止时间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日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23:59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033576409"/>
                  </a:ext>
                </a:extLst>
              </a:tr>
              <a:tr h="60780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>
                          <a:effectLst/>
                          <a:latin typeface="+mn-ea"/>
                          <a:ea typeface="+mn-ea"/>
                        </a:rPr>
                        <a:t>Task03：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精排模型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 err="1">
                          <a:effectLst/>
                          <a:latin typeface="+mn-ea"/>
                          <a:ea typeface="+mn-ea"/>
                          <a:hlinkClick r:id="rId6"/>
                        </a:rPr>
                        <a:t>DeepFM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  <a:hlinkClick r:id="rId7"/>
                        </a:rPr>
                        <a:t>DIN</a:t>
                      </a: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1400">
                          <a:effectLst/>
                          <a:latin typeface="+mn-ea"/>
                          <a:ea typeface="+mn-ea"/>
                        </a:rPr>
                        <a:t>天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截止时间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26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日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23:59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6856263"/>
                  </a:ext>
                </a:extLst>
              </a:tr>
              <a:tr h="60780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400" dirty="0">
                          <a:effectLst/>
                          <a:latin typeface="+mn-ea"/>
                          <a:ea typeface="+mn-ea"/>
                        </a:rPr>
                        <a:t>Task04：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多任务模型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  <a:hlinkClick r:id="rId8"/>
                        </a:rPr>
                        <a:t>ESSM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  <a:hlinkClick r:id="rId9"/>
                        </a:rPr>
                        <a:t>MMOE</a:t>
                      </a:r>
                      <a:endParaRPr lang="zh-CN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天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截止时间 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zh-CN" altLang="en-US" sz="1400" dirty="0">
                          <a:effectLst/>
                          <a:latin typeface="+mn-ea"/>
                          <a:ea typeface="+mn-ea"/>
                        </a:rPr>
                        <a:t>日</a:t>
                      </a:r>
                      <a:r>
                        <a:rPr lang="en-US" altLang="zh-CN" sz="1400" dirty="0">
                          <a:effectLst/>
                          <a:latin typeface="+mn-ea"/>
                          <a:ea typeface="+mn-ea"/>
                        </a:rPr>
                        <a:t>23:59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1858768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1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A4542-7189-676B-42FF-FF2FABD6F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E32804E2-CD6A-3E40-02BF-7FFFC5165714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如何更好地学习本课程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AD2063-9251-0B6A-0A3A-3CCE795373B8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6B02EB-1F6B-0ADB-EA15-42545BCE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D8FE25E-D331-D6B8-6BB2-2EBFE7793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9CFA117C-2C37-E46C-ACCC-BD6A2D1121B2}"/>
              </a:ext>
            </a:extLst>
          </p:cNvPr>
          <p:cNvSpPr/>
          <p:nvPr/>
        </p:nvSpPr>
        <p:spPr>
          <a:xfrm>
            <a:off x="2541103" y="1054734"/>
            <a:ext cx="6426835" cy="3960495"/>
          </a:xfrm>
          <a:custGeom>
            <a:avLst/>
            <a:gdLst/>
            <a:ahLst/>
            <a:cxnLst/>
            <a:rect l="l" t="t" r="r" b="b"/>
            <a:pathLst>
              <a:path w="6426834" h="3960495">
                <a:moveTo>
                  <a:pt x="6426835" y="3035528"/>
                </a:moveTo>
                <a:lnTo>
                  <a:pt x="6396342" y="2964726"/>
                </a:lnTo>
                <a:lnTo>
                  <a:pt x="6359538" y="2932887"/>
                </a:lnTo>
                <a:lnTo>
                  <a:pt x="6309525" y="2904706"/>
                </a:lnTo>
                <a:lnTo>
                  <a:pt x="6269850" y="2888653"/>
                </a:lnTo>
                <a:lnTo>
                  <a:pt x="6226340" y="2875242"/>
                </a:lnTo>
                <a:lnTo>
                  <a:pt x="6179617" y="2864599"/>
                </a:lnTo>
                <a:lnTo>
                  <a:pt x="6130290" y="2856865"/>
                </a:lnTo>
                <a:lnTo>
                  <a:pt x="6078994" y="2852128"/>
                </a:lnTo>
                <a:lnTo>
                  <a:pt x="6026353" y="2850515"/>
                </a:lnTo>
                <a:lnTo>
                  <a:pt x="0" y="2850515"/>
                </a:lnTo>
                <a:lnTo>
                  <a:pt x="0" y="3960495"/>
                </a:lnTo>
                <a:lnTo>
                  <a:pt x="6026353" y="3960495"/>
                </a:lnTo>
                <a:lnTo>
                  <a:pt x="6078994" y="3958894"/>
                </a:lnTo>
                <a:lnTo>
                  <a:pt x="6130277" y="3954157"/>
                </a:lnTo>
                <a:lnTo>
                  <a:pt x="6179604" y="3946423"/>
                </a:lnTo>
                <a:lnTo>
                  <a:pt x="6226340" y="3935780"/>
                </a:lnTo>
                <a:lnTo>
                  <a:pt x="6269850" y="3922382"/>
                </a:lnTo>
                <a:lnTo>
                  <a:pt x="6309525" y="3906316"/>
                </a:lnTo>
                <a:lnTo>
                  <a:pt x="6359538" y="3878135"/>
                </a:lnTo>
                <a:lnTo>
                  <a:pt x="6396342" y="3846296"/>
                </a:lnTo>
                <a:lnTo>
                  <a:pt x="6419062" y="3811765"/>
                </a:lnTo>
                <a:lnTo>
                  <a:pt x="6426835" y="3775494"/>
                </a:lnTo>
                <a:lnTo>
                  <a:pt x="6426835" y="3035528"/>
                </a:lnTo>
                <a:close/>
              </a:path>
              <a:path w="6426834" h="3960495">
                <a:moveTo>
                  <a:pt x="6426835" y="1609953"/>
                </a:moveTo>
                <a:lnTo>
                  <a:pt x="6396342" y="1539151"/>
                </a:lnTo>
                <a:lnTo>
                  <a:pt x="6359538" y="1507312"/>
                </a:lnTo>
                <a:lnTo>
                  <a:pt x="6309525" y="1479130"/>
                </a:lnTo>
                <a:lnTo>
                  <a:pt x="6269850" y="1463078"/>
                </a:lnTo>
                <a:lnTo>
                  <a:pt x="6226340" y="1449666"/>
                </a:lnTo>
                <a:lnTo>
                  <a:pt x="6179617" y="1439024"/>
                </a:lnTo>
                <a:lnTo>
                  <a:pt x="6130290" y="1431290"/>
                </a:lnTo>
                <a:lnTo>
                  <a:pt x="6078994" y="1426552"/>
                </a:lnTo>
                <a:lnTo>
                  <a:pt x="6026353" y="1424940"/>
                </a:lnTo>
                <a:lnTo>
                  <a:pt x="0" y="1424940"/>
                </a:lnTo>
                <a:lnTo>
                  <a:pt x="0" y="2534920"/>
                </a:lnTo>
                <a:lnTo>
                  <a:pt x="6026353" y="2534920"/>
                </a:lnTo>
                <a:lnTo>
                  <a:pt x="6078994" y="2533319"/>
                </a:lnTo>
                <a:lnTo>
                  <a:pt x="6130277" y="2528582"/>
                </a:lnTo>
                <a:lnTo>
                  <a:pt x="6179604" y="2520848"/>
                </a:lnTo>
                <a:lnTo>
                  <a:pt x="6226340" y="2510205"/>
                </a:lnTo>
                <a:lnTo>
                  <a:pt x="6269850" y="2496807"/>
                </a:lnTo>
                <a:lnTo>
                  <a:pt x="6309525" y="2480741"/>
                </a:lnTo>
                <a:lnTo>
                  <a:pt x="6359538" y="2452560"/>
                </a:lnTo>
                <a:lnTo>
                  <a:pt x="6396342" y="2420721"/>
                </a:lnTo>
                <a:lnTo>
                  <a:pt x="6419062" y="2386190"/>
                </a:lnTo>
                <a:lnTo>
                  <a:pt x="6426835" y="2349919"/>
                </a:lnTo>
                <a:lnTo>
                  <a:pt x="6426835" y="1609953"/>
                </a:lnTo>
                <a:close/>
              </a:path>
              <a:path w="6426834" h="3960495">
                <a:moveTo>
                  <a:pt x="6426835" y="185013"/>
                </a:moveTo>
                <a:lnTo>
                  <a:pt x="6396342" y="114211"/>
                </a:lnTo>
                <a:lnTo>
                  <a:pt x="6359538" y="82372"/>
                </a:lnTo>
                <a:lnTo>
                  <a:pt x="6309525" y="54190"/>
                </a:lnTo>
                <a:lnTo>
                  <a:pt x="6269850" y="38138"/>
                </a:lnTo>
                <a:lnTo>
                  <a:pt x="6226340" y="24726"/>
                </a:lnTo>
                <a:lnTo>
                  <a:pt x="6179617" y="14084"/>
                </a:lnTo>
                <a:lnTo>
                  <a:pt x="6130290" y="6350"/>
                </a:lnTo>
                <a:lnTo>
                  <a:pt x="6078994" y="1612"/>
                </a:lnTo>
                <a:lnTo>
                  <a:pt x="6026353" y="0"/>
                </a:lnTo>
                <a:lnTo>
                  <a:pt x="0" y="0"/>
                </a:lnTo>
                <a:lnTo>
                  <a:pt x="0" y="1109980"/>
                </a:lnTo>
                <a:lnTo>
                  <a:pt x="6026353" y="1109980"/>
                </a:lnTo>
                <a:lnTo>
                  <a:pt x="6078994" y="1108379"/>
                </a:lnTo>
                <a:lnTo>
                  <a:pt x="6130277" y="1103642"/>
                </a:lnTo>
                <a:lnTo>
                  <a:pt x="6179604" y="1095908"/>
                </a:lnTo>
                <a:lnTo>
                  <a:pt x="6226340" y="1085265"/>
                </a:lnTo>
                <a:lnTo>
                  <a:pt x="6269850" y="1071854"/>
                </a:lnTo>
                <a:lnTo>
                  <a:pt x="6309525" y="1055801"/>
                </a:lnTo>
                <a:lnTo>
                  <a:pt x="6359538" y="1027620"/>
                </a:lnTo>
                <a:lnTo>
                  <a:pt x="6396342" y="995781"/>
                </a:lnTo>
                <a:lnTo>
                  <a:pt x="6419062" y="961250"/>
                </a:lnTo>
                <a:lnTo>
                  <a:pt x="6426835" y="924979"/>
                </a:lnTo>
                <a:lnTo>
                  <a:pt x="6426835" y="185013"/>
                </a:lnTo>
                <a:close/>
              </a:path>
            </a:pathLst>
          </a:custGeom>
          <a:solidFill>
            <a:srgbClr val="E5E5E5">
              <a:alpha val="9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D284DEC-E83A-8509-A1FB-6F2C1C1D8E2F}"/>
              </a:ext>
            </a:extLst>
          </p:cNvPr>
          <p:cNvSpPr txBox="1"/>
          <p:nvPr/>
        </p:nvSpPr>
        <p:spPr>
          <a:xfrm>
            <a:off x="3191978" y="1358900"/>
            <a:ext cx="43942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latin typeface="Microsoft YaHei"/>
                <a:cs typeface="Microsoft YaHei"/>
              </a:rPr>
              <a:t>多实践，跑通和修改</a:t>
            </a:r>
            <a:r>
              <a:rPr sz="1800" spc="-10" dirty="0">
                <a:latin typeface="Arial MT"/>
                <a:cs typeface="Arial MT"/>
              </a:rPr>
              <a:t>notebook</a:t>
            </a:r>
            <a:r>
              <a:rPr sz="1800" spc="-15" dirty="0">
                <a:latin typeface="Microsoft YaHei"/>
                <a:cs typeface="Microsoft YaHei"/>
              </a:rPr>
              <a:t>，尝试使用自</a:t>
            </a:r>
            <a:r>
              <a:rPr sz="1800" spc="-10" dirty="0">
                <a:latin typeface="Microsoft YaHei"/>
                <a:cs typeface="Microsoft YaHei"/>
              </a:rPr>
              <a:t>己的数据集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E4B69438-3C69-7C91-96B9-44D6F8BBF75D}"/>
              </a:ext>
            </a:extLst>
          </p:cNvPr>
          <p:cNvGrpSpPr/>
          <p:nvPr/>
        </p:nvGrpSpPr>
        <p:grpSpPr>
          <a:xfrm>
            <a:off x="1171548" y="975290"/>
            <a:ext cx="1951355" cy="3714750"/>
            <a:chOff x="517030" y="975290"/>
            <a:chExt cx="1951355" cy="371475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5EAC337-4A9D-56C4-B152-B4515317E4C6}"/>
                </a:ext>
              </a:extLst>
            </p:cNvPr>
            <p:cNvSpPr/>
            <p:nvPr/>
          </p:nvSpPr>
          <p:spPr>
            <a:xfrm>
              <a:off x="2030826" y="1394975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214663" y="0"/>
                  </a:moveTo>
                  <a:lnTo>
                    <a:pt x="165221" y="5632"/>
                  </a:lnTo>
                  <a:lnTo>
                    <a:pt x="119952" y="21695"/>
                  </a:lnTo>
                  <a:lnTo>
                    <a:pt x="80107" y="46938"/>
                  </a:lnTo>
                  <a:lnTo>
                    <a:pt x="46938" y="80107"/>
                  </a:lnTo>
                  <a:lnTo>
                    <a:pt x="21695" y="119952"/>
                  </a:lnTo>
                  <a:lnTo>
                    <a:pt x="5632" y="165221"/>
                  </a:lnTo>
                  <a:lnTo>
                    <a:pt x="0" y="214663"/>
                  </a:lnTo>
                  <a:lnTo>
                    <a:pt x="5632" y="264544"/>
                  </a:lnTo>
                  <a:lnTo>
                    <a:pt x="21695" y="310949"/>
                  </a:lnTo>
                  <a:lnTo>
                    <a:pt x="46938" y="352346"/>
                  </a:lnTo>
                  <a:lnTo>
                    <a:pt x="80107" y="387208"/>
                  </a:lnTo>
                  <a:lnTo>
                    <a:pt x="119952" y="414003"/>
                  </a:lnTo>
                  <a:lnTo>
                    <a:pt x="165221" y="431202"/>
                  </a:lnTo>
                  <a:lnTo>
                    <a:pt x="214663" y="437274"/>
                  </a:lnTo>
                  <a:lnTo>
                    <a:pt x="258468" y="432601"/>
                  </a:lnTo>
                  <a:lnTo>
                    <a:pt x="299757" y="419262"/>
                  </a:lnTo>
                  <a:lnTo>
                    <a:pt x="337506" y="398283"/>
                  </a:lnTo>
                  <a:lnTo>
                    <a:pt x="370690" y="370690"/>
                  </a:lnTo>
                  <a:lnTo>
                    <a:pt x="394655" y="341870"/>
                  </a:lnTo>
                  <a:lnTo>
                    <a:pt x="174910" y="341870"/>
                  </a:lnTo>
                  <a:lnTo>
                    <a:pt x="71554" y="238513"/>
                  </a:lnTo>
                  <a:lnTo>
                    <a:pt x="71554" y="206711"/>
                  </a:lnTo>
                  <a:lnTo>
                    <a:pt x="103356" y="182860"/>
                  </a:lnTo>
                  <a:lnTo>
                    <a:pt x="111306" y="174910"/>
                  </a:lnTo>
                  <a:lnTo>
                    <a:pt x="262364" y="174910"/>
                  </a:lnTo>
                  <a:lnTo>
                    <a:pt x="310067" y="127207"/>
                  </a:lnTo>
                  <a:lnTo>
                    <a:pt x="416759" y="127207"/>
                  </a:lnTo>
                  <a:lnTo>
                    <a:pt x="387208" y="80107"/>
                  </a:lnTo>
                  <a:lnTo>
                    <a:pt x="352346" y="46938"/>
                  </a:lnTo>
                  <a:lnTo>
                    <a:pt x="310949" y="21695"/>
                  </a:lnTo>
                  <a:lnTo>
                    <a:pt x="264544" y="5632"/>
                  </a:lnTo>
                  <a:lnTo>
                    <a:pt x="214663" y="0"/>
                  </a:lnTo>
                  <a:close/>
                </a:path>
                <a:path w="437514" h="437514">
                  <a:moveTo>
                    <a:pt x="416759" y="127207"/>
                  </a:moveTo>
                  <a:lnTo>
                    <a:pt x="325968" y="127207"/>
                  </a:lnTo>
                  <a:lnTo>
                    <a:pt x="365720" y="166959"/>
                  </a:lnTo>
                  <a:lnTo>
                    <a:pt x="365720" y="174910"/>
                  </a:lnTo>
                  <a:lnTo>
                    <a:pt x="357770" y="182860"/>
                  </a:lnTo>
                  <a:lnTo>
                    <a:pt x="206711" y="341870"/>
                  </a:lnTo>
                  <a:lnTo>
                    <a:pt x="394655" y="341870"/>
                  </a:lnTo>
                  <a:lnTo>
                    <a:pt x="398283" y="337506"/>
                  </a:lnTo>
                  <a:lnTo>
                    <a:pt x="419262" y="299757"/>
                  </a:lnTo>
                  <a:lnTo>
                    <a:pt x="432601" y="258468"/>
                  </a:lnTo>
                  <a:lnTo>
                    <a:pt x="437274" y="214663"/>
                  </a:lnTo>
                  <a:lnTo>
                    <a:pt x="431202" y="165221"/>
                  </a:lnTo>
                  <a:lnTo>
                    <a:pt x="416759" y="127207"/>
                  </a:lnTo>
                  <a:close/>
                </a:path>
                <a:path w="437514" h="437514">
                  <a:moveTo>
                    <a:pt x="262364" y="174910"/>
                  </a:moveTo>
                  <a:lnTo>
                    <a:pt x="119256" y="174910"/>
                  </a:lnTo>
                  <a:lnTo>
                    <a:pt x="119256" y="182860"/>
                  </a:lnTo>
                  <a:lnTo>
                    <a:pt x="127207" y="182860"/>
                  </a:lnTo>
                  <a:lnTo>
                    <a:pt x="190811" y="246463"/>
                  </a:lnTo>
                  <a:lnTo>
                    <a:pt x="262364" y="174910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6D15FFF-4FD9-654E-5753-26C2A12D5FAD}"/>
                </a:ext>
              </a:extLst>
            </p:cNvPr>
            <p:cNvSpPr/>
            <p:nvPr/>
          </p:nvSpPr>
          <p:spPr>
            <a:xfrm>
              <a:off x="2030826" y="2815448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214663" y="0"/>
                  </a:moveTo>
                  <a:lnTo>
                    <a:pt x="165221" y="5632"/>
                  </a:lnTo>
                  <a:lnTo>
                    <a:pt x="119952" y="21695"/>
                  </a:lnTo>
                  <a:lnTo>
                    <a:pt x="80107" y="46937"/>
                  </a:lnTo>
                  <a:lnTo>
                    <a:pt x="46938" y="80106"/>
                  </a:lnTo>
                  <a:lnTo>
                    <a:pt x="21695" y="119951"/>
                  </a:lnTo>
                  <a:lnTo>
                    <a:pt x="5632" y="165220"/>
                  </a:lnTo>
                  <a:lnTo>
                    <a:pt x="0" y="214661"/>
                  </a:lnTo>
                  <a:lnTo>
                    <a:pt x="5632" y="264543"/>
                  </a:lnTo>
                  <a:lnTo>
                    <a:pt x="21695" y="310948"/>
                  </a:lnTo>
                  <a:lnTo>
                    <a:pt x="46938" y="352346"/>
                  </a:lnTo>
                  <a:lnTo>
                    <a:pt x="80107" y="387207"/>
                  </a:lnTo>
                  <a:lnTo>
                    <a:pt x="119952" y="414002"/>
                  </a:lnTo>
                  <a:lnTo>
                    <a:pt x="165221" y="431202"/>
                  </a:lnTo>
                  <a:lnTo>
                    <a:pt x="214663" y="437274"/>
                  </a:lnTo>
                  <a:lnTo>
                    <a:pt x="258468" y="432600"/>
                  </a:lnTo>
                  <a:lnTo>
                    <a:pt x="299757" y="419262"/>
                  </a:lnTo>
                  <a:lnTo>
                    <a:pt x="337506" y="398283"/>
                  </a:lnTo>
                  <a:lnTo>
                    <a:pt x="370690" y="370689"/>
                  </a:lnTo>
                  <a:lnTo>
                    <a:pt x="394654" y="341870"/>
                  </a:lnTo>
                  <a:lnTo>
                    <a:pt x="174910" y="341870"/>
                  </a:lnTo>
                  <a:lnTo>
                    <a:pt x="71554" y="238513"/>
                  </a:lnTo>
                  <a:lnTo>
                    <a:pt x="71554" y="206711"/>
                  </a:lnTo>
                  <a:lnTo>
                    <a:pt x="103356" y="182860"/>
                  </a:lnTo>
                  <a:lnTo>
                    <a:pt x="111306" y="174909"/>
                  </a:lnTo>
                  <a:lnTo>
                    <a:pt x="262365" y="174909"/>
                  </a:lnTo>
                  <a:lnTo>
                    <a:pt x="310067" y="127207"/>
                  </a:lnTo>
                  <a:lnTo>
                    <a:pt x="416759" y="127207"/>
                  </a:lnTo>
                  <a:lnTo>
                    <a:pt x="387208" y="80106"/>
                  </a:lnTo>
                  <a:lnTo>
                    <a:pt x="352346" y="46937"/>
                  </a:lnTo>
                  <a:lnTo>
                    <a:pt x="310949" y="21695"/>
                  </a:lnTo>
                  <a:lnTo>
                    <a:pt x="264544" y="5632"/>
                  </a:lnTo>
                  <a:lnTo>
                    <a:pt x="214663" y="0"/>
                  </a:lnTo>
                  <a:close/>
                </a:path>
                <a:path w="437514" h="437514">
                  <a:moveTo>
                    <a:pt x="416759" y="127207"/>
                  </a:moveTo>
                  <a:lnTo>
                    <a:pt x="325968" y="127207"/>
                  </a:lnTo>
                  <a:lnTo>
                    <a:pt x="365720" y="166959"/>
                  </a:lnTo>
                  <a:lnTo>
                    <a:pt x="365720" y="174909"/>
                  </a:lnTo>
                  <a:lnTo>
                    <a:pt x="357770" y="182860"/>
                  </a:lnTo>
                  <a:lnTo>
                    <a:pt x="206711" y="341870"/>
                  </a:lnTo>
                  <a:lnTo>
                    <a:pt x="394654" y="341870"/>
                  </a:lnTo>
                  <a:lnTo>
                    <a:pt x="398283" y="337505"/>
                  </a:lnTo>
                  <a:lnTo>
                    <a:pt x="419262" y="299756"/>
                  </a:lnTo>
                  <a:lnTo>
                    <a:pt x="432601" y="258466"/>
                  </a:lnTo>
                  <a:lnTo>
                    <a:pt x="437274" y="214661"/>
                  </a:lnTo>
                  <a:lnTo>
                    <a:pt x="431202" y="165220"/>
                  </a:lnTo>
                  <a:lnTo>
                    <a:pt x="416759" y="127207"/>
                  </a:lnTo>
                  <a:close/>
                </a:path>
                <a:path w="437514" h="437514">
                  <a:moveTo>
                    <a:pt x="262365" y="174909"/>
                  </a:moveTo>
                  <a:lnTo>
                    <a:pt x="119256" y="174909"/>
                  </a:lnTo>
                  <a:lnTo>
                    <a:pt x="119256" y="182860"/>
                  </a:lnTo>
                  <a:lnTo>
                    <a:pt x="127207" y="182860"/>
                  </a:lnTo>
                  <a:lnTo>
                    <a:pt x="190811" y="246463"/>
                  </a:lnTo>
                  <a:lnTo>
                    <a:pt x="262365" y="174909"/>
                  </a:lnTo>
                  <a:close/>
                </a:path>
              </a:pathLst>
            </a:custGeom>
            <a:solidFill>
              <a:srgbClr val="458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36427F90-05D2-9B02-0293-A129793E1EF3}"/>
                </a:ext>
              </a:extLst>
            </p:cNvPr>
            <p:cNvSpPr/>
            <p:nvPr/>
          </p:nvSpPr>
          <p:spPr>
            <a:xfrm>
              <a:off x="2030826" y="4252701"/>
              <a:ext cx="437515" cy="437515"/>
            </a:xfrm>
            <a:custGeom>
              <a:avLst/>
              <a:gdLst/>
              <a:ahLst/>
              <a:cxnLst/>
              <a:rect l="l" t="t" r="r" b="b"/>
              <a:pathLst>
                <a:path w="437514" h="437514">
                  <a:moveTo>
                    <a:pt x="214663" y="0"/>
                  </a:moveTo>
                  <a:lnTo>
                    <a:pt x="165221" y="5632"/>
                  </a:lnTo>
                  <a:lnTo>
                    <a:pt x="119952" y="21695"/>
                  </a:lnTo>
                  <a:lnTo>
                    <a:pt x="80107" y="46937"/>
                  </a:lnTo>
                  <a:lnTo>
                    <a:pt x="46938" y="80106"/>
                  </a:lnTo>
                  <a:lnTo>
                    <a:pt x="21695" y="119951"/>
                  </a:lnTo>
                  <a:lnTo>
                    <a:pt x="5632" y="165220"/>
                  </a:lnTo>
                  <a:lnTo>
                    <a:pt x="0" y="214661"/>
                  </a:lnTo>
                  <a:lnTo>
                    <a:pt x="5632" y="264543"/>
                  </a:lnTo>
                  <a:lnTo>
                    <a:pt x="21695" y="310947"/>
                  </a:lnTo>
                  <a:lnTo>
                    <a:pt x="46938" y="352345"/>
                  </a:lnTo>
                  <a:lnTo>
                    <a:pt x="80107" y="387207"/>
                  </a:lnTo>
                  <a:lnTo>
                    <a:pt x="119952" y="414002"/>
                  </a:lnTo>
                  <a:lnTo>
                    <a:pt x="165221" y="431201"/>
                  </a:lnTo>
                  <a:lnTo>
                    <a:pt x="214663" y="437274"/>
                  </a:lnTo>
                  <a:lnTo>
                    <a:pt x="258468" y="432600"/>
                  </a:lnTo>
                  <a:lnTo>
                    <a:pt x="299757" y="419261"/>
                  </a:lnTo>
                  <a:lnTo>
                    <a:pt x="337506" y="398282"/>
                  </a:lnTo>
                  <a:lnTo>
                    <a:pt x="370690" y="370689"/>
                  </a:lnTo>
                  <a:lnTo>
                    <a:pt x="394655" y="341868"/>
                  </a:lnTo>
                  <a:lnTo>
                    <a:pt x="174910" y="341868"/>
                  </a:lnTo>
                  <a:lnTo>
                    <a:pt x="71554" y="238512"/>
                  </a:lnTo>
                  <a:lnTo>
                    <a:pt x="71554" y="206711"/>
                  </a:lnTo>
                  <a:lnTo>
                    <a:pt x="103356" y="182859"/>
                  </a:lnTo>
                  <a:lnTo>
                    <a:pt x="111306" y="174909"/>
                  </a:lnTo>
                  <a:lnTo>
                    <a:pt x="262365" y="174909"/>
                  </a:lnTo>
                  <a:lnTo>
                    <a:pt x="310067" y="127207"/>
                  </a:lnTo>
                  <a:lnTo>
                    <a:pt x="416759" y="127207"/>
                  </a:lnTo>
                  <a:lnTo>
                    <a:pt x="387208" y="80106"/>
                  </a:lnTo>
                  <a:lnTo>
                    <a:pt x="352346" y="46937"/>
                  </a:lnTo>
                  <a:lnTo>
                    <a:pt x="310949" y="21695"/>
                  </a:lnTo>
                  <a:lnTo>
                    <a:pt x="264544" y="5632"/>
                  </a:lnTo>
                  <a:lnTo>
                    <a:pt x="214663" y="0"/>
                  </a:lnTo>
                  <a:close/>
                </a:path>
                <a:path w="437514" h="437514">
                  <a:moveTo>
                    <a:pt x="416759" y="127207"/>
                  </a:moveTo>
                  <a:lnTo>
                    <a:pt x="325968" y="127207"/>
                  </a:lnTo>
                  <a:lnTo>
                    <a:pt x="365720" y="166959"/>
                  </a:lnTo>
                  <a:lnTo>
                    <a:pt x="365720" y="174909"/>
                  </a:lnTo>
                  <a:lnTo>
                    <a:pt x="357770" y="182859"/>
                  </a:lnTo>
                  <a:lnTo>
                    <a:pt x="206711" y="341868"/>
                  </a:lnTo>
                  <a:lnTo>
                    <a:pt x="394655" y="341868"/>
                  </a:lnTo>
                  <a:lnTo>
                    <a:pt x="398283" y="337505"/>
                  </a:lnTo>
                  <a:lnTo>
                    <a:pt x="419262" y="299756"/>
                  </a:lnTo>
                  <a:lnTo>
                    <a:pt x="432601" y="258466"/>
                  </a:lnTo>
                  <a:lnTo>
                    <a:pt x="437274" y="214661"/>
                  </a:lnTo>
                  <a:lnTo>
                    <a:pt x="431202" y="165220"/>
                  </a:lnTo>
                  <a:lnTo>
                    <a:pt x="416759" y="127207"/>
                  </a:lnTo>
                  <a:close/>
                </a:path>
                <a:path w="437514" h="437514">
                  <a:moveTo>
                    <a:pt x="262365" y="174909"/>
                  </a:moveTo>
                  <a:lnTo>
                    <a:pt x="119256" y="174909"/>
                  </a:lnTo>
                  <a:lnTo>
                    <a:pt x="119256" y="182859"/>
                  </a:lnTo>
                  <a:lnTo>
                    <a:pt x="127207" y="182859"/>
                  </a:lnTo>
                  <a:lnTo>
                    <a:pt x="190811" y="246463"/>
                  </a:lnTo>
                  <a:lnTo>
                    <a:pt x="262365" y="174909"/>
                  </a:lnTo>
                  <a:close/>
                </a:path>
              </a:pathLst>
            </a:custGeom>
            <a:solidFill>
              <a:srgbClr val="5BD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828F2F54-5C33-74F6-03DD-0E01A60C2184}"/>
                </a:ext>
              </a:extLst>
            </p:cNvPr>
            <p:cNvSpPr/>
            <p:nvPr/>
          </p:nvSpPr>
          <p:spPr>
            <a:xfrm>
              <a:off x="517030" y="975290"/>
              <a:ext cx="1431925" cy="1276985"/>
            </a:xfrm>
            <a:custGeom>
              <a:avLst/>
              <a:gdLst/>
              <a:ahLst/>
              <a:cxnLst/>
              <a:rect l="l" t="t" r="r" b="b"/>
              <a:pathLst>
                <a:path w="1431925" h="1276985">
                  <a:moveTo>
                    <a:pt x="1218854" y="0"/>
                  </a:moveTo>
                  <a:lnTo>
                    <a:pt x="212809" y="0"/>
                  </a:lnTo>
                  <a:lnTo>
                    <a:pt x="164014" y="5620"/>
                  </a:lnTo>
                  <a:lnTo>
                    <a:pt x="119221" y="21630"/>
                  </a:lnTo>
                  <a:lnTo>
                    <a:pt x="79708" y="46751"/>
                  </a:lnTo>
                  <a:lnTo>
                    <a:pt x="46751" y="79708"/>
                  </a:lnTo>
                  <a:lnTo>
                    <a:pt x="21630" y="119221"/>
                  </a:lnTo>
                  <a:lnTo>
                    <a:pt x="5620" y="164014"/>
                  </a:lnTo>
                  <a:lnTo>
                    <a:pt x="0" y="212810"/>
                  </a:lnTo>
                  <a:lnTo>
                    <a:pt x="0" y="1064019"/>
                  </a:lnTo>
                  <a:lnTo>
                    <a:pt x="5620" y="1112815"/>
                  </a:lnTo>
                  <a:lnTo>
                    <a:pt x="21630" y="1157608"/>
                  </a:lnTo>
                  <a:lnTo>
                    <a:pt x="46751" y="1197121"/>
                  </a:lnTo>
                  <a:lnTo>
                    <a:pt x="79708" y="1230078"/>
                  </a:lnTo>
                  <a:lnTo>
                    <a:pt x="119221" y="1255199"/>
                  </a:lnTo>
                  <a:lnTo>
                    <a:pt x="164014" y="1271209"/>
                  </a:lnTo>
                  <a:lnTo>
                    <a:pt x="212809" y="1276830"/>
                  </a:lnTo>
                  <a:lnTo>
                    <a:pt x="1218854" y="1276830"/>
                  </a:lnTo>
                  <a:lnTo>
                    <a:pt x="1267649" y="1271209"/>
                  </a:lnTo>
                  <a:lnTo>
                    <a:pt x="1312442" y="1255199"/>
                  </a:lnTo>
                  <a:lnTo>
                    <a:pt x="1351955" y="1230078"/>
                  </a:lnTo>
                  <a:lnTo>
                    <a:pt x="1384911" y="1197121"/>
                  </a:lnTo>
                  <a:lnTo>
                    <a:pt x="1410033" y="1157608"/>
                  </a:lnTo>
                  <a:lnTo>
                    <a:pt x="1426042" y="1112815"/>
                  </a:lnTo>
                  <a:lnTo>
                    <a:pt x="1431663" y="1064019"/>
                  </a:lnTo>
                  <a:lnTo>
                    <a:pt x="1431663" y="212810"/>
                  </a:lnTo>
                  <a:lnTo>
                    <a:pt x="1426042" y="164014"/>
                  </a:lnTo>
                  <a:lnTo>
                    <a:pt x="1410033" y="119221"/>
                  </a:lnTo>
                  <a:lnTo>
                    <a:pt x="1384911" y="79708"/>
                  </a:lnTo>
                  <a:lnTo>
                    <a:pt x="1351955" y="46751"/>
                  </a:lnTo>
                  <a:lnTo>
                    <a:pt x="1312442" y="21630"/>
                  </a:lnTo>
                  <a:lnTo>
                    <a:pt x="1267649" y="5620"/>
                  </a:lnTo>
                  <a:lnTo>
                    <a:pt x="1218854" y="0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0">
            <a:extLst>
              <a:ext uri="{FF2B5EF4-FFF2-40B4-BE49-F238E27FC236}">
                <a16:creationId xmlns:a16="http://schemas.microsoft.com/office/drawing/2014/main" id="{1C05F724-7BB7-0315-1930-A9AE83A9F86C}"/>
              </a:ext>
            </a:extLst>
          </p:cNvPr>
          <p:cNvSpPr txBox="1"/>
          <p:nvPr/>
        </p:nvSpPr>
        <p:spPr>
          <a:xfrm>
            <a:off x="1733393" y="1461515"/>
            <a:ext cx="30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01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307B724D-58D8-0859-22F5-C936CCDD2A34}"/>
              </a:ext>
            </a:extLst>
          </p:cNvPr>
          <p:cNvSpPr/>
          <p:nvPr/>
        </p:nvSpPr>
        <p:spPr>
          <a:xfrm>
            <a:off x="1171548" y="2400382"/>
            <a:ext cx="1431925" cy="1276985"/>
          </a:xfrm>
          <a:custGeom>
            <a:avLst/>
            <a:gdLst/>
            <a:ahLst/>
            <a:cxnLst/>
            <a:rect l="l" t="t" r="r" b="b"/>
            <a:pathLst>
              <a:path w="1431925" h="1276985">
                <a:moveTo>
                  <a:pt x="1218854" y="0"/>
                </a:moveTo>
                <a:lnTo>
                  <a:pt x="212809" y="0"/>
                </a:lnTo>
                <a:lnTo>
                  <a:pt x="164014" y="5620"/>
                </a:lnTo>
                <a:lnTo>
                  <a:pt x="119221" y="21630"/>
                </a:lnTo>
                <a:lnTo>
                  <a:pt x="79708" y="46751"/>
                </a:lnTo>
                <a:lnTo>
                  <a:pt x="46751" y="79708"/>
                </a:lnTo>
                <a:lnTo>
                  <a:pt x="21630" y="119221"/>
                </a:lnTo>
                <a:lnTo>
                  <a:pt x="5620" y="164014"/>
                </a:lnTo>
                <a:lnTo>
                  <a:pt x="0" y="212810"/>
                </a:lnTo>
                <a:lnTo>
                  <a:pt x="0" y="1064018"/>
                </a:lnTo>
                <a:lnTo>
                  <a:pt x="5620" y="1112814"/>
                </a:lnTo>
                <a:lnTo>
                  <a:pt x="21630" y="1157607"/>
                </a:lnTo>
                <a:lnTo>
                  <a:pt x="46751" y="1197120"/>
                </a:lnTo>
                <a:lnTo>
                  <a:pt x="79708" y="1230076"/>
                </a:lnTo>
                <a:lnTo>
                  <a:pt x="119221" y="1255198"/>
                </a:lnTo>
                <a:lnTo>
                  <a:pt x="164014" y="1271208"/>
                </a:lnTo>
                <a:lnTo>
                  <a:pt x="212809" y="1276828"/>
                </a:lnTo>
                <a:lnTo>
                  <a:pt x="1218854" y="1276828"/>
                </a:lnTo>
                <a:lnTo>
                  <a:pt x="1267649" y="1271208"/>
                </a:lnTo>
                <a:lnTo>
                  <a:pt x="1312442" y="1255198"/>
                </a:lnTo>
                <a:lnTo>
                  <a:pt x="1351955" y="1230076"/>
                </a:lnTo>
                <a:lnTo>
                  <a:pt x="1384911" y="1197120"/>
                </a:lnTo>
                <a:lnTo>
                  <a:pt x="1410033" y="1157607"/>
                </a:lnTo>
                <a:lnTo>
                  <a:pt x="1426042" y="1112814"/>
                </a:lnTo>
                <a:lnTo>
                  <a:pt x="1431663" y="1064018"/>
                </a:lnTo>
                <a:lnTo>
                  <a:pt x="1431663" y="212810"/>
                </a:lnTo>
                <a:lnTo>
                  <a:pt x="1426042" y="164014"/>
                </a:lnTo>
                <a:lnTo>
                  <a:pt x="1410033" y="119221"/>
                </a:lnTo>
                <a:lnTo>
                  <a:pt x="1384911" y="79708"/>
                </a:lnTo>
                <a:lnTo>
                  <a:pt x="1351955" y="46751"/>
                </a:lnTo>
                <a:lnTo>
                  <a:pt x="1312442" y="21630"/>
                </a:lnTo>
                <a:lnTo>
                  <a:pt x="1267649" y="5620"/>
                </a:lnTo>
                <a:lnTo>
                  <a:pt x="1218854" y="0"/>
                </a:lnTo>
                <a:close/>
              </a:path>
            </a:pathLst>
          </a:custGeom>
          <a:solidFill>
            <a:srgbClr val="458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CB82B68-5A4C-C4BC-B93B-BA141E011AAF}"/>
              </a:ext>
            </a:extLst>
          </p:cNvPr>
          <p:cNvSpPr txBox="1"/>
          <p:nvPr/>
        </p:nvSpPr>
        <p:spPr>
          <a:xfrm>
            <a:off x="1733393" y="2884932"/>
            <a:ext cx="30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02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1451EA1-C1D4-5CEC-276A-566AD67BFEA8}"/>
              </a:ext>
            </a:extLst>
          </p:cNvPr>
          <p:cNvSpPr/>
          <p:nvPr/>
        </p:nvSpPr>
        <p:spPr>
          <a:xfrm>
            <a:off x="1171548" y="3825473"/>
            <a:ext cx="1431925" cy="1276985"/>
          </a:xfrm>
          <a:custGeom>
            <a:avLst/>
            <a:gdLst/>
            <a:ahLst/>
            <a:cxnLst/>
            <a:rect l="l" t="t" r="r" b="b"/>
            <a:pathLst>
              <a:path w="1431925" h="1276985">
                <a:moveTo>
                  <a:pt x="1218854" y="0"/>
                </a:moveTo>
                <a:lnTo>
                  <a:pt x="212809" y="0"/>
                </a:lnTo>
                <a:lnTo>
                  <a:pt x="164014" y="5620"/>
                </a:lnTo>
                <a:lnTo>
                  <a:pt x="119221" y="21630"/>
                </a:lnTo>
                <a:lnTo>
                  <a:pt x="79708" y="46751"/>
                </a:lnTo>
                <a:lnTo>
                  <a:pt x="46751" y="79708"/>
                </a:lnTo>
                <a:lnTo>
                  <a:pt x="21630" y="119221"/>
                </a:lnTo>
                <a:lnTo>
                  <a:pt x="5620" y="164014"/>
                </a:lnTo>
                <a:lnTo>
                  <a:pt x="0" y="212810"/>
                </a:lnTo>
                <a:lnTo>
                  <a:pt x="0" y="1064019"/>
                </a:lnTo>
                <a:lnTo>
                  <a:pt x="5620" y="1112814"/>
                </a:lnTo>
                <a:lnTo>
                  <a:pt x="21630" y="1157607"/>
                </a:lnTo>
                <a:lnTo>
                  <a:pt x="46751" y="1197120"/>
                </a:lnTo>
                <a:lnTo>
                  <a:pt x="79708" y="1230076"/>
                </a:lnTo>
                <a:lnTo>
                  <a:pt x="119221" y="1255198"/>
                </a:lnTo>
                <a:lnTo>
                  <a:pt x="164014" y="1271208"/>
                </a:lnTo>
                <a:lnTo>
                  <a:pt x="212809" y="1276828"/>
                </a:lnTo>
                <a:lnTo>
                  <a:pt x="1218854" y="1276828"/>
                </a:lnTo>
                <a:lnTo>
                  <a:pt x="1267649" y="1271208"/>
                </a:lnTo>
                <a:lnTo>
                  <a:pt x="1312442" y="1255198"/>
                </a:lnTo>
                <a:lnTo>
                  <a:pt x="1351955" y="1230076"/>
                </a:lnTo>
                <a:lnTo>
                  <a:pt x="1384911" y="1197120"/>
                </a:lnTo>
                <a:lnTo>
                  <a:pt x="1410033" y="1157607"/>
                </a:lnTo>
                <a:lnTo>
                  <a:pt x="1426042" y="1112814"/>
                </a:lnTo>
                <a:lnTo>
                  <a:pt x="1431663" y="1064019"/>
                </a:lnTo>
                <a:lnTo>
                  <a:pt x="1431663" y="212810"/>
                </a:lnTo>
                <a:lnTo>
                  <a:pt x="1426042" y="164014"/>
                </a:lnTo>
                <a:lnTo>
                  <a:pt x="1410033" y="119221"/>
                </a:lnTo>
                <a:lnTo>
                  <a:pt x="1384911" y="79708"/>
                </a:lnTo>
                <a:lnTo>
                  <a:pt x="1351955" y="46751"/>
                </a:lnTo>
                <a:lnTo>
                  <a:pt x="1312442" y="21630"/>
                </a:lnTo>
                <a:lnTo>
                  <a:pt x="1267649" y="5620"/>
                </a:lnTo>
                <a:lnTo>
                  <a:pt x="1218854" y="0"/>
                </a:lnTo>
                <a:close/>
              </a:path>
            </a:pathLst>
          </a:custGeom>
          <a:solidFill>
            <a:srgbClr val="5BD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2AEB0389-1D8F-3399-BCBA-4476C46B30E2}"/>
              </a:ext>
            </a:extLst>
          </p:cNvPr>
          <p:cNvSpPr txBox="1"/>
          <p:nvPr/>
        </p:nvSpPr>
        <p:spPr>
          <a:xfrm>
            <a:off x="1733393" y="4311396"/>
            <a:ext cx="308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03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19D37A5-71A8-3D98-03BD-F7DDC40E363D}"/>
              </a:ext>
            </a:extLst>
          </p:cNvPr>
          <p:cNvSpPr txBox="1"/>
          <p:nvPr/>
        </p:nvSpPr>
        <p:spPr>
          <a:xfrm>
            <a:off x="3191976" y="2791460"/>
            <a:ext cx="5207000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latin typeface="Microsoft YaHei"/>
                <a:cs typeface="Microsoft YaHei"/>
              </a:rPr>
              <a:t>多搜索，</a:t>
            </a:r>
            <a:r>
              <a:rPr sz="1800" spc="-10" dirty="0">
                <a:latin typeface="Arial MT"/>
                <a:cs typeface="Arial MT"/>
              </a:rPr>
              <a:t>datawhale</a:t>
            </a:r>
            <a:r>
              <a:rPr sz="1800" dirty="0">
                <a:latin typeface="Microsoft YaHei"/>
                <a:cs typeface="Microsoft YaHei"/>
              </a:rPr>
              <a:t>另一开源项目</a:t>
            </a:r>
            <a:r>
              <a:rPr sz="1800" spc="-10" dirty="0">
                <a:latin typeface="Arial MT"/>
                <a:cs typeface="Arial MT"/>
              </a:rPr>
              <a:t>fun-rec</a:t>
            </a:r>
            <a:r>
              <a:rPr sz="1800" spc="-10" dirty="0">
                <a:latin typeface="Microsoft YaHei"/>
                <a:cs typeface="Microsoft YaHei"/>
              </a:rPr>
              <a:t>中提供了丰</a:t>
            </a:r>
            <a:r>
              <a:rPr sz="1800" spc="-5" dirty="0">
                <a:latin typeface="Microsoft YaHei"/>
                <a:cs typeface="Microsoft YaHei"/>
              </a:rPr>
              <a:t>富的模型说明，如果还不够尝试多搜索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51AE43E-8720-E8B6-ED92-55EBB7E85645}"/>
              </a:ext>
            </a:extLst>
          </p:cNvPr>
          <p:cNvSpPr txBox="1"/>
          <p:nvPr/>
        </p:nvSpPr>
        <p:spPr>
          <a:xfrm>
            <a:off x="3161155" y="4227067"/>
            <a:ext cx="436880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spc="-5" dirty="0">
                <a:latin typeface="Microsoft YaHei"/>
                <a:cs typeface="Microsoft YaHei"/>
              </a:rPr>
              <a:t>多提问，群里大佬多，大家也互相帮助，高</a:t>
            </a:r>
            <a:r>
              <a:rPr sz="1800" dirty="0">
                <a:latin typeface="Microsoft YaHei"/>
                <a:cs typeface="Microsoft YaHei"/>
              </a:rPr>
              <a:t>频问题在</a:t>
            </a:r>
            <a:r>
              <a:rPr sz="1800" spc="-35" dirty="0">
                <a:latin typeface="Arial MT"/>
                <a:cs typeface="Arial MT"/>
              </a:rPr>
              <a:t>FAQ</a:t>
            </a:r>
            <a:r>
              <a:rPr sz="1800" spc="-20" dirty="0">
                <a:latin typeface="Microsoft YaHei"/>
                <a:cs typeface="Microsoft YaHei"/>
              </a:rPr>
              <a:t>中查找</a:t>
            </a:r>
            <a:endParaRPr sz="180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591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5C693-93AF-DDFD-55DC-B7D26F92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83488511-789F-D0B0-7B8B-9A0F3C5A123B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组队学习模式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BC2F940-0435-6945-60B1-AB4CE0528454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2F802DB-2B9C-BD37-A5B8-9C30601FF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7AB1199-9598-313C-A74E-757245C65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2">
            <a:extLst>
              <a:ext uri="{FF2B5EF4-FFF2-40B4-BE49-F238E27FC236}">
                <a16:creationId xmlns:a16="http://schemas.microsoft.com/office/drawing/2014/main" id="{E280C769-28FA-2FF3-5467-C11CCB1F106E}"/>
              </a:ext>
            </a:extLst>
          </p:cNvPr>
          <p:cNvSpPr/>
          <p:nvPr/>
        </p:nvSpPr>
        <p:spPr>
          <a:xfrm>
            <a:off x="2329815" y="1142999"/>
            <a:ext cx="4637405" cy="766445"/>
          </a:xfrm>
          <a:custGeom>
            <a:avLst/>
            <a:gdLst/>
            <a:ahLst/>
            <a:cxnLst/>
            <a:rect l="l" t="t" r="r" b="b"/>
            <a:pathLst>
              <a:path w="4637405" h="766444">
                <a:moveTo>
                  <a:pt x="112356" y="2413"/>
                </a:moveTo>
                <a:lnTo>
                  <a:pt x="111760" y="1612"/>
                </a:lnTo>
                <a:lnTo>
                  <a:pt x="110540" y="812"/>
                </a:lnTo>
                <a:lnTo>
                  <a:pt x="109943" y="0"/>
                </a:lnTo>
                <a:lnTo>
                  <a:pt x="0" y="0"/>
                </a:lnTo>
                <a:lnTo>
                  <a:pt x="0" y="766445"/>
                </a:lnTo>
                <a:lnTo>
                  <a:pt x="108127" y="766445"/>
                </a:lnTo>
                <a:lnTo>
                  <a:pt x="110540" y="764032"/>
                </a:lnTo>
                <a:lnTo>
                  <a:pt x="111760" y="761619"/>
                </a:lnTo>
                <a:lnTo>
                  <a:pt x="111760" y="755992"/>
                </a:lnTo>
                <a:lnTo>
                  <a:pt x="110540" y="752779"/>
                </a:lnTo>
                <a:lnTo>
                  <a:pt x="108127" y="751979"/>
                </a:lnTo>
                <a:lnTo>
                  <a:pt x="68859" y="751979"/>
                </a:lnTo>
                <a:lnTo>
                  <a:pt x="68859" y="12065"/>
                </a:lnTo>
                <a:lnTo>
                  <a:pt x="110540" y="12065"/>
                </a:lnTo>
                <a:lnTo>
                  <a:pt x="112356" y="9652"/>
                </a:lnTo>
                <a:lnTo>
                  <a:pt x="112356" y="2413"/>
                </a:lnTo>
                <a:close/>
              </a:path>
              <a:path w="4637405" h="766444">
                <a:moveTo>
                  <a:pt x="4637405" y="0"/>
                </a:moveTo>
                <a:lnTo>
                  <a:pt x="4527512" y="0"/>
                </a:lnTo>
                <a:lnTo>
                  <a:pt x="4526305" y="1612"/>
                </a:lnTo>
                <a:lnTo>
                  <a:pt x="4525099" y="4025"/>
                </a:lnTo>
                <a:lnTo>
                  <a:pt x="4525099" y="8051"/>
                </a:lnTo>
                <a:lnTo>
                  <a:pt x="4526305" y="10464"/>
                </a:lnTo>
                <a:lnTo>
                  <a:pt x="4527512" y="12065"/>
                </a:lnTo>
                <a:lnTo>
                  <a:pt x="4569168" y="12065"/>
                </a:lnTo>
                <a:lnTo>
                  <a:pt x="4569168" y="751979"/>
                </a:lnTo>
                <a:lnTo>
                  <a:pt x="4525099" y="751979"/>
                </a:lnTo>
                <a:lnTo>
                  <a:pt x="4523892" y="753579"/>
                </a:lnTo>
                <a:lnTo>
                  <a:pt x="4522673" y="756805"/>
                </a:lnTo>
                <a:lnTo>
                  <a:pt x="4522673" y="761619"/>
                </a:lnTo>
                <a:lnTo>
                  <a:pt x="4523283" y="763231"/>
                </a:lnTo>
                <a:lnTo>
                  <a:pt x="4525099" y="765644"/>
                </a:lnTo>
                <a:lnTo>
                  <a:pt x="4526305" y="766445"/>
                </a:lnTo>
                <a:lnTo>
                  <a:pt x="4637405" y="766445"/>
                </a:lnTo>
                <a:lnTo>
                  <a:pt x="4637405" y="0"/>
                </a:lnTo>
                <a:close/>
              </a:path>
            </a:pathLst>
          </a:custGeom>
          <a:solidFill>
            <a:srgbClr val="458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2BA83D4-C9F8-8BBB-E98A-AE2D5EABA429}"/>
              </a:ext>
            </a:extLst>
          </p:cNvPr>
          <p:cNvSpPr txBox="1"/>
          <p:nvPr/>
        </p:nvSpPr>
        <p:spPr>
          <a:xfrm>
            <a:off x="2836545" y="1053631"/>
            <a:ext cx="3940810" cy="67500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535"/>
              </a:spcBef>
            </a:pPr>
            <a:r>
              <a:rPr sz="2400" b="1" spc="-20" dirty="0">
                <a:solidFill>
                  <a:srgbClr val="4584D3"/>
                </a:solidFill>
                <a:latin typeface="Calibri"/>
                <a:cs typeface="Calibri"/>
              </a:rPr>
              <a:t>RecHub</a:t>
            </a:r>
            <a:r>
              <a:rPr sz="2400" b="1" dirty="0">
                <a:solidFill>
                  <a:srgbClr val="4584D3"/>
                </a:solidFill>
                <a:latin typeface="Microsoft YaHei"/>
                <a:cs typeface="Microsoft YaHei"/>
              </a:rPr>
              <a:t>开源内容（欢迎</a:t>
            </a:r>
            <a:r>
              <a:rPr sz="2400" b="1" spc="-10" dirty="0">
                <a:solidFill>
                  <a:srgbClr val="4584D3"/>
                </a:solidFill>
                <a:latin typeface="Calibri"/>
                <a:cs typeface="Calibri"/>
              </a:rPr>
              <a:t>star</a:t>
            </a:r>
            <a:r>
              <a:rPr sz="2400" b="1" spc="-10" dirty="0">
                <a:solidFill>
                  <a:srgbClr val="4584D3"/>
                </a:solidFill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sz="1300" u="sng" spc="-10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Microsoft Sans Serif"/>
                <a:cs typeface="Microsoft Sans Serif"/>
              </a:rPr>
              <a:t>https://github.com/datawhalechina/torch-rechub</a:t>
            </a:r>
            <a:endParaRPr sz="1300">
              <a:latin typeface="Microsoft Sans Serif"/>
              <a:cs typeface="Microsoft Sans Serif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A7F81DF-D98D-B277-6C7A-DA0258DEB49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240" y="3194685"/>
            <a:ext cx="5071750" cy="1585601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04CD8025-7588-1BE2-F515-64C25BACD30A}"/>
              </a:ext>
            </a:extLst>
          </p:cNvPr>
          <p:cNvSpPr txBox="1"/>
          <p:nvPr/>
        </p:nvSpPr>
        <p:spPr>
          <a:xfrm>
            <a:off x="2602917" y="3984723"/>
            <a:ext cx="1176655" cy="5270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935"/>
              </a:lnSpc>
              <a:spcBef>
                <a:spcPts val="115"/>
              </a:spcBef>
            </a:pPr>
            <a:r>
              <a:rPr sz="1750" spc="-10" dirty="0">
                <a:solidFill>
                  <a:srgbClr val="FFFFFF"/>
                </a:solidFill>
                <a:latin typeface="SimSun"/>
                <a:cs typeface="SimSun"/>
              </a:rPr>
              <a:t>与同学助教</a:t>
            </a:r>
            <a:endParaRPr sz="1750">
              <a:latin typeface="SimSun"/>
              <a:cs typeface="SimSun"/>
            </a:endParaRPr>
          </a:p>
          <a:p>
            <a:pPr algn="ctr">
              <a:lnSpc>
                <a:spcPts val="1995"/>
              </a:lnSpc>
            </a:pPr>
            <a:r>
              <a:rPr sz="1800" b="1" spc="-15" dirty="0">
                <a:solidFill>
                  <a:srgbClr val="FFFFFF"/>
                </a:solidFill>
                <a:latin typeface="Microsoft YaHei"/>
                <a:cs typeface="Microsoft YaHei"/>
              </a:rPr>
              <a:t>讨论交流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327520EE-72A2-BFCA-28BD-BD4F1DADBB01}"/>
              </a:ext>
            </a:extLst>
          </p:cNvPr>
          <p:cNvSpPr txBox="1"/>
          <p:nvPr/>
        </p:nvSpPr>
        <p:spPr>
          <a:xfrm>
            <a:off x="858147" y="3971035"/>
            <a:ext cx="1320800" cy="541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17500" marR="5080" indent="-304800">
              <a:lnSpc>
                <a:spcPts val="1900"/>
              </a:lnSpc>
              <a:spcBef>
                <a:spcPts val="38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github</a:t>
            </a:r>
            <a:r>
              <a:rPr sz="1800" b="1" spc="-20" dirty="0">
                <a:solidFill>
                  <a:srgbClr val="FFFFFF"/>
                </a:solidFill>
                <a:latin typeface="Microsoft YaHei"/>
                <a:cs typeface="Microsoft YaHei"/>
              </a:rPr>
              <a:t>开源教程学习</a:t>
            </a:r>
            <a:endParaRPr sz="1800" dirty="0">
              <a:latin typeface="Microsoft YaHei"/>
              <a:cs typeface="Microsoft YaHei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36D73F9-F7DF-E949-50AE-18300D74BDAC}"/>
              </a:ext>
            </a:extLst>
          </p:cNvPr>
          <p:cNvSpPr txBox="1"/>
          <p:nvPr/>
        </p:nvSpPr>
        <p:spPr>
          <a:xfrm>
            <a:off x="4275452" y="3984723"/>
            <a:ext cx="1176655" cy="5232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473075" marR="5080" indent="-460375">
              <a:lnSpc>
                <a:spcPts val="1800"/>
              </a:lnSpc>
              <a:spcBef>
                <a:spcPts val="425"/>
              </a:spcBef>
            </a:pPr>
            <a:r>
              <a:rPr sz="1750" spc="-10" dirty="0" err="1">
                <a:solidFill>
                  <a:srgbClr val="FFFFFF"/>
                </a:solidFill>
                <a:latin typeface="SimSun"/>
                <a:cs typeface="SimSun"/>
              </a:rPr>
              <a:t>助教</a:t>
            </a:r>
            <a:r>
              <a:rPr lang="zh-CN" altLang="en-US" sz="1750" spc="-10" dirty="0">
                <a:solidFill>
                  <a:srgbClr val="FFFFFF"/>
                </a:solidFill>
                <a:latin typeface="SimSun"/>
                <a:cs typeface="SimSun"/>
              </a:rPr>
              <a:t>群内</a:t>
            </a:r>
            <a:r>
              <a:rPr sz="1750" spc="-10" dirty="0" err="1">
                <a:solidFill>
                  <a:srgbClr val="FFFFFF"/>
                </a:solidFill>
                <a:latin typeface="SimSun"/>
                <a:cs typeface="SimSun"/>
              </a:rPr>
              <a:t>答</a:t>
            </a:r>
            <a:r>
              <a:rPr sz="1750" spc="-50" dirty="0" err="1">
                <a:solidFill>
                  <a:srgbClr val="FFFFFF"/>
                </a:solidFill>
                <a:latin typeface="SimSun"/>
                <a:cs typeface="SimSun"/>
              </a:rPr>
              <a:t>疑</a:t>
            </a:r>
            <a:endParaRPr sz="1750" dirty="0">
              <a:latin typeface="SimSun"/>
              <a:cs typeface="SimSun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484710DB-A3BD-2420-AA0E-E38CB1C06E1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95159" y="3193414"/>
            <a:ext cx="1725930" cy="1587500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532D298F-EA61-A38F-E0AA-B7A50CE563EB}"/>
              </a:ext>
            </a:extLst>
          </p:cNvPr>
          <p:cNvSpPr txBox="1"/>
          <p:nvPr/>
        </p:nvSpPr>
        <p:spPr>
          <a:xfrm>
            <a:off x="7269956" y="3984723"/>
            <a:ext cx="1176655" cy="52324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2570" marR="5080" indent="-230504">
              <a:lnSpc>
                <a:spcPts val="1800"/>
              </a:lnSpc>
              <a:spcBef>
                <a:spcPts val="425"/>
              </a:spcBef>
            </a:pPr>
            <a:r>
              <a:rPr sz="1750" spc="-10" dirty="0">
                <a:solidFill>
                  <a:srgbClr val="FFFFFF"/>
                </a:solidFill>
                <a:latin typeface="SimSun"/>
                <a:cs typeface="SimSun"/>
              </a:rPr>
              <a:t>撰写学习笔</a:t>
            </a:r>
            <a:r>
              <a:rPr sz="1750" spc="-20" dirty="0">
                <a:solidFill>
                  <a:srgbClr val="FFFFFF"/>
                </a:solidFill>
                <a:latin typeface="SimSun"/>
                <a:cs typeface="SimSun"/>
              </a:rPr>
              <a:t>记打卡</a:t>
            </a:r>
            <a:endParaRPr sz="1750">
              <a:latin typeface="SimSun"/>
              <a:cs typeface="SimSun"/>
            </a:endParaRPr>
          </a:p>
        </p:txBody>
      </p:sp>
      <p:pic>
        <p:nvPicPr>
          <p:cNvPr id="12" name="object 10">
            <a:extLst>
              <a:ext uri="{FF2B5EF4-FFF2-40B4-BE49-F238E27FC236}">
                <a16:creationId xmlns:a16="http://schemas.microsoft.com/office/drawing/2014/main" id="{E3BDD719-8BF2-9469-E37F-E9A40DB3A20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7503" y="3236975"/>
            <a:ext cx="624840" cy="1472184"/>
          </a:xfrm>
          <a:prstGeom prst="rect">
            <a:avLst/>
          </a:prstGeom>
        </p:spPr>
      </p:pic>
      <p:sp>
        <p:nvSpPr>
          <p:cNvPr id="13" name="object 11">
            <a:extLst>
              <a:ext uri="{FF2B5EF4-FFF2-40B4-BE49-F238E27FC236}">
                <a16:creationId xmlns:a16="http://schemas.microsoft.com/office/drawing/2014/main" id="{EFBA0FB2-F727-5B27-768A-08CC5F17F8B4}"/>
              </a:ext>
            </a:extLst>
          </p:cNvPr>
          <p:cNvSpPr txBox="1"/>
          <p:nvPr/>
        </p:nvSpPr>
        <p:spPr>
          <a:xfrm>
            <a:off x="752475" y="2439643"/>
            <a:ext cx="4843780" cy="240665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9"/>
              </a:lnSpc>
            </a:pPr>
            <a:r>
              <a:rPr sz="1750" spc="-10" dirty="0">
                <a:solidFill>
                  <a:srgbClr val="FFFFFF"/>
                </a:solidFill>
                <a:latin typeface="SimSun"/>
                <a:cs typeface="SimSun"/>
              </a:rPr>
              <a:t>学习与交流</a:t>
            </a:r>
            <a:endParaRPr sz="1750">
              <a:latin typeface="SimSun"/>
              <a:cs typeface="SimSu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4CEB5C3F-E1C3-AD85-02A6-55ABC7601500}"/>
              </a:ext>
            </a:extLst>
          </p:cNvPr>
          <p:cNvSpPr txBox="1"/>
          <p:nvPr/>
        </p:nvSpPr>
        <p:spPr>
          <a:xfrm>
            <a:off x="7005955" y="2439643"/>
            <a:ext cx="1703070" cy="240665"/>
          </a:xfrm>
          <a:prstGeom prst="rect">
            <a:avLst/>
          </a:prstGeom>
          <a:solidFill>
            <a:srgbClr val="A6A6A6"/>
          </a:solidFill>
        </p:spPr>
        <p:txBody>
          <a:bodyPr vert="horz" wrap="square" lIns="0" tIns="0" rIns="0" bIns="0" rtlCol="0">
            <a:spAutoFit/>
          </a:bodyPr>
          <a:lstStyle/>
          <a:p>
            <a:pPr marL="391160">
              <a:lnSpc>
                <a:spcPts val="1889"/>
              </a:lnSpc>
            </a:pPr>
            <a:r>
              <a:rPr sz="1750" spc="-15" dirty="0">
                <a:solidFill>
                  <a:srgbClr val="FFFFFF"/>
                </a:solidFill>
                <a:latin typeface="SimSun"/>
                <a:cs typeface="SimSun"/>
              </a:rPr>
              <a:t>学习输出</a:t>
            </a:r>
            <a:endParaRPr sz="1750">
              <a:latin typeface="SimSun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400657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03EEB-18F0-F4E3-29F0-60F78D445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05119272-45EF-17AE-17F2-6E139E165E6A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如何提问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8442F20-5FD8-F1DC-E4F0-551B1ACCB4A3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C05DFBE-476E-280C-1413-F00F26162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ABB08D6-5986-CF65-2815-65F5B0AB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pSp>
        <p:nvGrpSpPr>
          <p:cNvPr id="3" name="object 3">
            <a:extLst>
              <a:ext uri="{FF2B5EF4-FFF2-40B4-BE49-F238E27FC236}">
                <a16:creationId xmlns:a16="http://schemas.microsoft.com/office/drawing/2014/main" id="{67AB0537-7B91-4D06-C6C1-0A1B322387B7}"/>
              </a:ext>
            </a:extLst>
          </p:cNvPr>
          <p:cNvGrpSpPr/>
          <p:nvPr/>
        </p:nvGrpSpPr>
        <p:grpSpPr>
          <a:xfrm>
            <a:off x="2840037" y="1538922"/>
            <a:ext cx="5116830" cy="1006475"/>
            <a:chOff x="2840037" y="1538922"/>
            <a:chExt cx="5116830" cy="100647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2991D8E-A03E-8F7B-CCCE-12262C20B9B9}"/>
                </a:ext>
              </a:extLst>
            </p:cNvPr>
            <p:cNvSpPr/>
            <p:nvPr/>
          </p:nvSpPr>
          <p:spPr>
            <a:xfrm>
              <a:off x="2846387" y="1699260"/>
              <a:ext cx="5104130" cy="840105"/>
            </a:xfrm>
            <a:custGeom>
              <a:avLst/>
              <a:gdLst/>
              <a:ahLst/>
              <a:cxnLst/>
              <a:rect l="l" t="t" r="r" b="b"/>
              <a:pathLst>
                <a:path w="5104130" h="840105">
                  <a:moveTo>
                    <a:pt x="0" y="0"/>
                  </a:moveTo>
                  <a:lnTo>
                    <a:pt x="5103813" y="0"/>
                  </a:lnTo>
                  <a:lnTo>
                    <a:pt x="5103813" y="839788"/>
                  </a:lnTo>
                  <a:lnTo>
                    <a:pt x="0" y="83978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1B6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6904F7E-E203-DE4A-A64B-33720523E9F9}"/>
                </a:ext>
              </a:extLst>
            </p:cNvPr>
            <p:cNvSpPr/>
            <p:nvPr/>
          </p:nvSpPr>
          <p:spPr>
            <a:xfrm>
              <a:off x="3652837" y="1538922"/>
              <a:ext cx="3516629" cy="347980"/>
            </a:xfrm>
            <a:custGeom>
              <a:avLst/>
              <a:gdLst/>
              <a:ahLst/>
              <a:cxnLst/>
              <a:rect l="l" t="t" r="r" b="b"/>
              <a:pathLst>
                <a:path w="3516629" h="347980">
                  <a:moveTo>
                    <a:pt x="3516313" y="0"/>
                  </a:moveTo>
                  <a:lnTo>
                    <a:pt x="0" y="0"/>
                  </a:lnTo>
                  <a:lnTo>
                    <a:pt x="0" y="347663"/>
                  </a:lnTo>
                  <a:lnTo>
                    <a:pt x="3516313" y="347663"/>
                  </a:lnTo>
                  <a:lnTo>
                    <a:pt x="3516313" y="0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4A7F44CD-566B-8169-A474-937A9D3BA114}"/>
              </a:ext>
            </a:extLst>
          </p:cNvPr>
          <p:cNvSpPr txBox="1"/>
          <p:nvPr/>
        </p:nvSpPr>
        <p:spPr>
          <a:xfrm>
            <a:off x="4712493" y="1550923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imSun"/>
                <a:cs typeface="SimSun"/>
              </a:rPr>
              <a:t>减少重复提问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5BCD7E4-FE86-B32E-2535-FD1F1AD69779}"/>
              </a:ext>
            </a:extLst>
          </p:cNvPr>
          <p:cNvSpPr/>
          <p:nvPr/>
        </p:nvSpPr>
        <p:spPr>
          <a:xfrm>
            <a:off x="903287" y="2781935"/>
            <a:ext cx="1190625" cy="1025525"/>
          </a:xfrm>
          <a:custGeom>
            <a:avLst/>
            <a:gdLst/>
            <a:ahLst/>
            <a:cxnLst/>
            <a:rect l="l" t="t" r="r" b="b"/>
            <a:pathLst>
              <a:path w="1190625" h="1025525">
                <a:moveTo>
                  <a:pt x="934243" y="0"/>
                </a:moveTo>
                <a:lnTo>
                  <a:pt x="256381" y="0"/>
                </a:lnTo>
                <a:lnTo>
                  <a:pt x="0" y="512762"/>
                </a:lnTo>
                <a:lnTo>
                  <a:pt x="256381" y="1025525"/>
                </a:lnTo>
                <a:lnTo>
                  <a:pt x="934243" y="1025525"/>
                </a:lnTo>
                <a:lnTo>
                  <a:pt x="1190624" y="512762"/>
                </a:lnTo>
                <a:lnTo>
                  <a:pt x="934243" y="0"/>
                </a:lnTo>
                <a:close/>
              </a:path>
            </a:pathLst>
          </a:custGeom>
          <a:solidFill>
            <a:srgbClr val="A5D0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9BA5A18-E2BB-37C6-DC40-824C0EEAD4EE}"/>
              </a:ext>
            </a:extLst>
          </p:cNvPr>
          <p:cNvSpPr txBox="1"/>
          <p:nvPr/>
        </p:nvSpPr>
        <p:spPr>
          <a:xfrm>
            <a:off x="1181100" y="2892044"/>
            <a:ext cx="635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SimSun"/>
                <a:cs typeface="SimSun"/>
              </a:rPr>
              <a:t>相互尊重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10" name="object 9">
            <a:extLst>
              <a:ext uri="{FF2B5EF4-FFF2-40B4-BE49-F238E27FC236}">
                <a16:creationId xmlns:a16="http://schemas.microsoft.com/office/drawing/2014/main" id="{DC13730E-64F4-4130-D127-540DAD01D1E7}"/>
              </a:ext>
            </a:extLst>
          </p:cNvPr>
          <p:cNvGrpSpPr/>
          <p:nvPr/>
        </p:nvGrpSpPr>
        <p:grpSpPr>
          <a:xfrm>
            <a:off x="1834142" y="2119613"/>
            <a:ext cx="6122670" cy="2367915"/>
            <a:chOff x="1834142" y="2119613"/>
            <a:chExt cx="6122670" cy="2367915"/>
          </a:xfrm>
        </p:grpSpPr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8F4920A4-DE25-5004-EF37-4204E7271954}"/>
                </a:ext>
              </a:extLst>
            </p:cNvPr>
            <p:cNvSpPr/>
            <p:nvPr/>
          </p:nvSpPr>
          <p:spPr>
            <a:xfrm>
              <a:off x="1834205" y="2119613"/>
              <a:ext cx="1012825" cy="668020"/>
            </a:xfrm>
            <a:custGeom>
              <a:avLst/>
              <a:gdLst/>
              <a:ahLst/>
              <a:cxnLst/>
              <a:rect l="l" t="t" r="r" b="b"/>
              <a:pathLst>
                <a:path w="1012825" h="668019">
                  <a:moveTo>
                    <a:pt x="991453" y="13831"/>
                  </a:moveTo>
                  <a:lnTo>
                    <a:pt x="978866" y="14496"/>
                  </a:lnTo>
                  <a:lnTo>
                    <a:pt x="0" y="657012"/>
                  </a:lnTo>
                  <a:lnTo>
                    <a:pt x="6969" y="667630"/>
                  </a:lnTo>
                  <a:lnTo>
                    <a:pt x="985837" y="25112"/>
                  </a:lnTo>
                  <a:lnTo>
                    <a:pt x="991453" y="13831"/>
                  </a:lnTo>
                  <a:close/>
                </a:path>
                <a:path w="1012825" h="668019">
                  <a:moveTo>
                    <a:pt x="1011724" y="1606"/>
                  </a:moveTo>
                  <a:lnTo>
                    <a:pt x="998504" y="1606"/>
                  </a:lnTo>
                  <a:lnTo>
                    <a:pt x="1005474" y="12223"/>
                  </a:lnTo>
                  <a:lnTo>
                    <a:pt x="985837" y="25112"/>
                  </a:lnTo>
                  <a:lnTo>
                    <a:pt x="955429" y="86199"/>
                  </a:lnTo>
                  <a:lnTo>
                    <a:pt x="956708" y="90011"/>
                  </a:lnTo>
                  <a:lnTo>
                    <a:pt x="962987" y="93136"/>
                  </a:lnTo>
                  <a:lnTo>
                    <a:pt x="966800" y="91859"/>
                  </a:lnTo>
                  <a:lnTo>
                    <a:pt x="1011724" y="1606"/>
                  </a:lnTo>
                  <a:close/>
                </a:path>
                <a:path w="1012825" h="668019">
                  <a:moveTo>
                    <a:pt x="1000131" y="4085"/>
                  </a:moveTo>
                  <a:lnTo>
                    <a:pt x="996304" y="4085"/>
                  </a:lnTo>
                  <a:lnTo>
                    <a:pt x="1002323" y="13257"/>
                  </a:lnTo>
                  <a:lnTo>
                    <a:pt x="991453" y="13831"/>
                  </a:lnTo>
                  <a:lnTo>
                    <a:pt x="985837" y="25112"/>
                  </a:lnTo>
                  <a:lnTo>
                    <a:pt x="1005474" y="12223"/>
                  </a:lnTo>
                  <a:lnTo>
                    <a:pt x="1000131" y="4085"/>
                  </a:lnTo>
                  <a:close/>
                </a:path>
                <a:path w="1012825" h="668019">
                  <a:moveTo>
                    <a:pt x="1012524" y="0"/>
                  </a:moveTo>
                  <a:lnTo>
                    <a:pt x="910057" y="5414"/>
                  </a:lnTo>
                  <a:lnTo>
                    <a:pt x="907368" y="8402"/>
                  </a:lnTo>
                  <a:lnTo>
                    <a:pt x="907570" y="12223"/>
                  </a:lnTo>
                  <a:lnTo>
                    <a:pt x="907625" y="13257"/>
                  </a:lnTo>
                  <a:lnTo>
                    <a:pt x="907738" y="15406"/>
                  </a:lnTo>
                  <a:lnTo>
                    <a:pt x="910727" y="18096"/>
                  </a:lnTo>
                  <a:lnTo>
                    <a:pt x="978866" y="14496"/>
                  </a:lnTo>
                  <a:lnTo>
                    <a:pt x="998504" y="1606"/>
                  </a:lnTo>
                  <a:lnTo>
                    <a:pt x="1011724" y="1606"/>
                  </a:lnTo>
                  <a:lnTo>
                    <a:pt x="1012524" y="0"/>
                  </a:lnTo>
                  <a:close/>
                </a:path>
                <a:path w="1012825" h="668019">
                  <a:moveTo>
                    <a:pt x="998504" y="1606"/>
                  </a:moveTo>
                  <a:lnTo>
                    <a:pt x="978866" y="14496"/>
                  </a:lnTo>
                  <a:lnTo>
                    <a:pt x="991453" y="13831"/>
                  </a:lnTo>
                  <a:lnTo>
                    <a:pt x="996304" y="4085"/>
                  </a:lnTo>
                  <a:lnTo>
                    <a:pt x="1000131" y="4085"/>
                  </a:lnTo>
                  <a:lnTo>
                    <a:pt x="998504" y="1606"/>
                  </a:lnTo>
                  <a:close/>
                </a:path>
                <a:path w="1012825" h="668019">
                  <a:moveTo>
                    <a:pt x="996304" y="4085"/>
                  </a:moveTo>
                  <a:lnTo>
                    <a:pt x="991453" y="13831"/>
                  </a:lnTo>
                  <a:lnTo>
                    <a:pt x="1002323" y="13257"/>
                  </a:lnTo>
                  <a:lnTo>
                    <a:pt x="996304" y="4085"/>
                  </a:lnTo>
                  <a:close/>
                </a:path>
              </a:pathLst>
            </a:custGeom>
            <a:solidFill>
              <a:srgbClr val="31B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036D1C24-169D-A727-0BEF-DA57DBA01E43}"/>
                </a:ext>
              </a:extLst>
            </p:cNvPr>
            <p:cNvSpPr/>
            <p:nvPr/>
          </p:nvSpPr>
          <p:spPr>
            <a:xfrm>
              <a:off x="2094213" y="3242266"/>
              <a:ext cx="753110" cy="103505"/>
            </a:xfrm>
            <a:custGeom>
              <a:avLst/>
              <a:gdLst/>
              <a:ahLst/>
              <a:cxnLst/>
              <a:rect l="l" t="t" r="r" b="b"/>
              <a:pathLst>
                <a:path w="753110" h="103504">
                  <a:moveTo>
                    <a:pt x="727317" y="51541"/>
                  </a:moveTo>
                  <a:lnTo>
                    <a:pt x="657593" y="92450"/>
                  </a:lnTo>
                  <a:lnTo>
                    <a:pt x="656579" y="96340"/>
                  </a:lnTo>
                  <a:lnTo>
                    <a:pt x="660129" y="102391"/>
                  </a:lnTo>
                  <a:lnTo>
                    <a:pt x="664019" y="103404"/>
                  </a:lnTo>
                  <a:lnTo>
                    <a:pt x="741542" y="57919"/>
                  </a:lnTo>
                  <a:lnTo>
                    <a:pt x="739937" y="57919"/>
                  </a:lnTo>
                  <a:lnTo>
                    <a:pt x="739935" y="57002"/>
                  </a:lnTo>
                  <a:lnTo>
                    <a:pt x="736733" y="57002"/>
                  </a:lnTo>
                  <a:lnTo>
                    <a:pt x="727317" y="51541"/>
                  </a:lnTo>
                  <a:close/>
                </a:path>
                <a:path w="753110" h="103504">
                  <a:moveTo>
                    <a:pt x="716414" y="45219"/>
                  </a:moveTo>
                  <a:lnTo>
                    <a:pt x="0" y="47033"/>
                  </a:lnTo>
                  <a:lnTo>
                    <a:pt x="33" y="59733"/>
                  </a:lnTo>
                  <a:lnTo>
                    <a:pt x="716447" y="57919"/>
                  </a:lnTo>
                  <a:lnTo>
                    <a:pt x="727317" y="51541"/>
                  </a:lnTo>
                  <a:lnTo>
                    <a:pt x="716414" y="45219"/>
                  </a:lnTo>
                  <a:close/>
                </a:path>
                <a:path w="753110" h="103504">
                  <a:moveTo>
                    <a:pt x="741728" y="45219"/>
                  </a:moveTo>
                  <a:lnTo>
                    <a:pt x="739905" y="45219"/>
                  </a:lnTo>
                  <a:lnTo>
                    <a:pt x="739937" y="57919"/>
                  </a:lnTo>
                  <a:lnTo>
                    <a:pt x="741542" y="57919"/>
                  </a:lnTo>
                  <a:lnTo>
                    <a:pt x="752411" y="51541"/>
                  </a:lnTo>
                  <a:lnTo>
                    <a:pt x="752630" y="51541"/>
                  </a:lnTo>
                  <a:lnTo>
                    <a:pt x="741728" y="45219"/>
                  </a:lnTo>
                  <a:close/>
                </a:path>
                <a:path w="753110" h="103504">
                  <a:moveTo>
                    <a:pt x="736705" y="46033"/>
                  </a:moveTo>
                  <a:lnTo>
                    <a:pt x="727317" y="51541"/>
                  </a:lnTo>
                  <a:lnTo>
                    <a:pt x="736733" y="57002"/>
                  </a:lnTo>
                  <a:lnTo>
                    <a:pt x="736705" y="46033"/>
                  </a:lnTo>
                  <a:close/>
                </a:path>
                <a:path w="753110" h="103504">
                  <a:moveTo>
                    <a:pt x="739907" y="46033"/>
                  </a:moveTo>
                  <a:lnTo>
                    <a:pt x="736705" y="46033"/>
                  </a:lnTo>
                  <a:lnTo>
                    <a:pt x="736733" y="57002"/>
                  </a:lnTo>
                  <a:lnTo>
                    <a:pt x="739935" y="57002"/>
                  </a:lnTo>
                  <a:lnTo>
                    <a:pt x="739907" y="46033"/>
                  </a:lnTo>
                  <a:close/>
                </a:path>
                <a:path w="753110" h="103504">
                  <a:moveTo>
                    <a:pt x="663757" y="0"/>
                  </a:moveTo>
                  <a:lnTo>
                    <a:pt x="659872" y="1033"/>
                  </a:lnTo>
                  <a:lnTo>
                    <a:pt x="656353" y="7100"/>
                  </a:lnTo>
                  <a:lnTo>
                    <a:pt x="657386" y="10986"/>
                  </a:lnTo>
                  <a:lnTo>
                    <a:pt x="727317" y="51541"/>
                  </a:lnTo>
                  <a:lnTo>
                    <a:pt x="736705" y="46033"/>
                  </a:lnTo>
                  <a:lnTo>
                    <a:pt x="739907" y="46033"/>
                  </a:lnTo>
                  <a:lnTo>
                    <a:pt x="739905" y="45219"/>
                  </a:lnTo>
                  <a:lnTo>
                    <a:pt x="741728" y="45219"/>
                  </a:lnTo>
                  <a:lnTo>
                    <a:pt x="663757" y="0"/>
                  </a:lnTo>
                  <a:close/>
                </a:path>
              </a:pathLst>
            </a:custGeom>
            <a:solidFill>
              <a:srgbClr val="458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B9539492-81FB-135B-0622-3BFD393D9692}"/>
                </a:ext>
              </a:extLst>
            </p:cNvPr>
            <p:cNvSpPr/>
            <p:nvPr/>
          </p:nvSpPr>
          <p:spPr>
            <a:xfrm>
              <a:off x="1834142" y="3802191"/>
              <a:ext cx="1012825" cy="685165"/>
            </a:xfrm>
            <a:custGeom>
              <a:avLst/>
              <a:gdLst/>
              <a:ahLst/>
              <a:cxnLst/>
              <a:rect l="l" t="t" r="r" b="b"/>
              <a:pathLst>
                <a:path w="1012825" h="685164">
                  <a:moveTo>
                    <a:pt x="911010" y="665440"/>
                  </a:moveTo>
                  <a:lnTo>
                    <a:pt x="907989" y="668094"/>
                  </a:lnTo>
                  <a:lnTo>
                    <a:pt x="907536" y="675093"/>
                  </a:lnTo>
                  <a:lnTo>
                    <a:pt x="910191" y="678113"/>
                  </a:lnTo>
                  <a:lnTo>
                    <a:pt x="1012586" y="684734"/>
                  </a:lnTo>
                  <a:lnTo>
                    <a:pt x="1011731" y="682965"/>
                  </a:lnTo>
                  <a:lnTo>
                    <a:pt x="998590" y="682965"/>
                  </a:lnTo>
                  <a:lnTo>
                    <a:pt x="979103" y="669842"/>
                  </a:lnTo>
                  <a:lnTo>
                    <a:pt x="911010" y="665440"/>
                  </a:lnTo>
                  <a:close/>
                </a:path>
                <a:path w="1012825" h="685164">
                  <a:moveTo>
                    <a:pt x="979103" y="669842"/>
                  </a:moveTo>
                  <a:lnTo>
                    <a:pt x="998590" y="682965"/>
                  </a:lnTo>
                  <a:lnTo>
                    <a:pt x="1000279" y="680457"/>
                  </a:lnTo>
                  <a:lnTo>
                    <a:pt x="996415" y="680457"/>
                  </a:lnTo>
                  <a:lnTo>
                    <a:pt x="991679" y="670655"/>
                  </a:lnTo>
                  <a:lnTo>
                    <a:pt x="979103" y="669842"/>
                  </a:lnTo>
                  <a:close/>
                </a:path>
                <a:path w="1012825" h="685164">
                  <a:moveTo>
                    <a:pt x="964150" y="591019"/>
                  </a:moveTo>
                  <a:lnTo>
                    <a:pt x="957835" y="594071"/>
                  </a:lnTo>
                  <a:lnTo>
                    <a:pt x="956511" y="597867"/>
                  </a:lnTo>
                  <a:lnTo>
                    <a:pt x="986196" y="659308"/>
                  </a:lnTo>
                  <a:lnTo>
                    <a:pt x="1005685" y="672430"/>
                  </a:lnTo>
                  <a:lnTo>
                    <a:pt x="998590" y="682965"/>
                  </a:lnTo>
                  <a:lnTo>
                    <a:pt x="1011731" y="682965"/>
                  </a:lnTo>
                  <a:lnTo>
                    <a:pt x="967947" y="592343"/>
                  </a:lnTo>
                  <a:lnTo>
                    <a:pt x="964150" y="591019"/>
                  </a:lnTo>
                  <a:close/>
                </a:path>
                <a:path w="1012825" h="685164">
                  <a:moveTo>
                    <a:pt x="991679" y="670655"/>
                  </a:moveTo>
                  <a:lnTo>
                    <a:pt x="996415" y="680457"/>
                  </a:lnTo>
                  <a:lnTo>
                    <a:pt x="1002543" y="671358"/>
                  </a:lnTo>
                  <a:lnTo>
                    <a:pt x="991679" y="670655"/>
                  </a:lnTo>
                  <a:close/>
                </a:path>
                <a:path w="1012825" h="685164">
                  <a:moveTo>
                    <a:pt x="986196" y="659308"/>
                  </a:moveTo>
                  <a:lnTo>
                    <a:pt x="991679" y="670655"/>
                  </a:lnTo>
                  <a:lnTo>
                    <a:pt x="1002543" y="671358"/>
                  </a:lnTo>
                  <a:lnTo>
                    <a:pt x="996415" y="680457"/>
                  </a:lnTo>
                  <a:lnTo>
                    <a:pt x="1000279" y="680457"/>
                  </a:lnTo>
                  <a:lnTo>
                    <a:pt x="1005685" y="672430"/>
                  </a:lnTo>
                  <a:lnTo>
                    <a:pt x="986196" y="659308"/>
                  </a:lnTo>
                  <a:close/>
                </a:path>
                <a:path w="1012825" h="685164">
                  <a:moveTo>
                    <a:pt x="7094" y="0"/>
                  </a:moveTo>
                  <a:lnTo>
                    <a:pt x="0" y="10534"/>
                  </a:lnTo>
                  <a:lnTo>
                    <a:pt x="979103" y="669842"/>
                  </a:lnTo>
                  <a:lnTo>
                    <a:pt x="991679" y="670655"/>
                  </a:lnTo>
                  <a:lnTo>
                    <a:pt x="986196" y="659308"/>
                  </a:lnTo>
                  <a:lnTo>
                    <a:pt x="7094" y="0"/>
                  </a:lnTo>
                  <a:close/>
                </a:path>
              </a:pathLst>
            </a:custGeom>
            <a:solidFill>
              <a:srgbClr val="5BD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A3E4D5E1-AF33-C552-A089-CED20131A19A}"/>
                </a:ext>
              </a:extLst>
            </p:cNvPr>
            <p:cNvSpPr/>
            <p:nvPr/>
          </p:nvSpPr>
          <p:spPr>
            <a:xfrm>
              <a:off x="2846387" y="2874009"/>
              <a:ext cx="5104130" cy="838200"/>
            </a:xfrm>
            <a:custGeom>
              <a:avLst/>
              <a:gdLst/>
              <a:ahLst/>
              <a:cxnLst/>
              <a:rect l="l" t="t" r="r" b="b"/>
              <a:pathLst>
                <a:path w="5104130" h="838200">
                  <a:moveTo>
                    <a:pt x="0" y="0"/>
                  </a:moveTo>
                  <a:lnTo>
                    <a:pt x="5103813" y="0"/>
                  </a:lnTo>
                  <a:lnTo>
                    <a:pt x="5103813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584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3BCA92A-397F-75F8-6C9D-563EA8D08973}"/>
                </a:ext>
              </a:extLst>
            </p:cNvPr>
            <p:cNvSpPr/>
            <p:nvPr/>
          </p:nvSpPr>
          <p:spPr>
            <a:xfrm>
              <a:off x="3652837" y="2713672"/>
              <a:ext cx="3516629" cy="347980"/>
            </a:xfrm>
            <a:custGeom>
              <a:avLst/>
              <a:gdLst/>
              <a:ahLst/>
              <a:cxnLst/>
              <a:rect l="l" t="t" r="r" b="b"/>
              <a:pathLst>
                <a:path w="3516629" h="347980">
                  <a:moveTo>
                    <a:pt x="3516313" y="0"/>
                  </a:moveTo>
                  <a:lnTo>
                    <a:pt x="0" y="0"/>
                  </a:lnTo>
                  <a:lnTo>
                    <a:pt x="0" y="347663"/>
                  </a:lnTo>
                  <a:lnTo>
                    <a:pt x="3516313" y="347663"/>
                  </a:lnTo>
                  <a:lnTo>
                    <a:pt x="3516313" y="0"/>
                  </a:lnTo>
                  <a:close/>
                </a:path>
              </a:pathLst>
            </a:custGeom>
            <a:solidFill>
              <a:srgbClr val="4584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FFC2441F-2669-779B-952A-9D3DCAD1CF8E}"/>
              </a:ext>
            </a:extLst>
          </p:cNvPr>
          <p:cNvSpPr txBox="1"/>
          <p:nvPr/>
        </p:nvSpPr>
        <p:spPr>
          <a:xfrm>
            <a:off x="3004823" y="1910588"/>
            <a:ext cx="490220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Microsoft YaHei"/>
                <a:cs typeface="Microsoft YaHei"/>
              </a:rPr>
              <a:t>请大家注意关注群公告，有关学习内容、学习方法和组队学习流程等，</a:t>
            </a:r>
            <a:r>
              <a:rPr sz="1200" spc="-50" dirty="0">
                <a:solidFill>
                  <a:srgbClr val="595959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595959"/>
                </a:solidFill>
                <a:latin typeface="Microsoft YaHei"/>
                <a:cs typeface="Microsoft YaHei"/>
              </a:rPr>
              <a:t>都会在公告中提示。提问前请先翻阅公告，公告已有内容不再重复回答。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E3780556-C333-3954-1FB2-F7534F0E69D2}"/>
              </a:ext>
            </a:extLst>
          </p:cNvPr>
          <p:cNvSpPr txBox="1"/>
          <p:nvPr/>
        </p:nvSpPr>
        <p:spPr>
          <a:xfrm>
            <a:off x="4712493" y="2724404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imSun"/>
                <a:cs typeface="SimSun"/>
              </a:rPr>
              <a:t>准确描述问题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75CF4F0D-B5E1-62F9-4AB2-39974D8428B5}"/>
              </a:ext>
            </a:extLst>
          </p:cNvPr>
          <p:cNvSpPr txBox="1"/>
          <p:nvPr/>
        </p:nvSpPr>
        <p:spPr>
          <a:xfrm>
            <a:off x="3004823" y="3090164"/>
            <a:ext cx="4749800" cy="4760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700"/>
              </a:lnSpc>
              <a:spcBef>
                <a:spcPts val="100"/>
              </a:spcBef>
            </a:pPr>
            <a:r>
              <a:rPr sz="1200" spc="-5" dirty="0" err="1">
                <a:solidFill>
                  <a:srgbClr val="595959"/>
                </a:solidFill>
                <a:latin typeface="Microsoft YaHei"/>
                <a:cs typeface="Microsoft YaHei"/>
              </a:rPr>
              <a:t>提问请尽量准确地描述问题，并附上完整截图。若没有得到解答请再次</a:t>
            </a:r>
            <a:r>
              <a:rPr sz="1200" dirty="0" err="1">
                <a:solidFill>
                  <a:srgbClr val="595959"/>
                </a:solidFill>
                <a:latin typeface="Microsoft YaHei"/>
                <a:cs typeface="Microsoft YaHei"/>
              </a:rPr>
              <a:t>提问并</a:t>
            </a:r>
            <a:r>
              <a:rPr lang="en-US" sz="1200" dirty="0">
                <a:solidFill>
                  <a:srgbClr val="595959"/>
                </a:solidFill>
                <a:latin typeface="Microsoft YaHei"/>
                <a:cs typeface="Microsoft YaHei"/>
              </a:rPr>
              <a:t> </a:t>
            </a:r>
            <a:r>
              <a:rPr sz="1200" dirty="0">
                <a:solidFill>
                  <a:srgbClr val="595959"/>
                </a:solidFill>
                <a:latin typeface="Microsoft YaHei"/>
                <a:cs typeface="Microsoft YaHei"/>
              </a:rPr>
              <a:t>@</a:t>
            </a:r>
            <a:r>
              <a:rPr lang="zh-CN" altLang="en-US" sz="1200" dirty="0">
                <a:solidFill>
                  <a:srgbClr val="595959"/>
                </a:solidFill>
                <a:latin typeface="Microsoft YaHei"/>
                <a:cs typeface="Microsoft YaHei"/>
              </a:rPr>
              <a:t>专业</a:t>
            </a:r>
            <a:r>
              <a:rPr sz="1200" dirty="0" err="1">
                <a:solidFill>
                  <a:srgbClr val="595959"/>
                </a:solidFill>
                <a:latin typeface="Microsoft YaHei"/>
                <a:cs typeface="Microsoft YaHei"/>
              </a:rPr>
              <a:t>助教</a:t>
            </a:r>
            <a:endParaRPr sz="1200" dirty="0">
              <a:latin typeface="Microsoft YaHei"/>
              <a:cs typeface="Microsoft YaHei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CAEE6352-DCC2-D7B3-5657-573FECBC4DDB}"/>
              </a:ext>
            </a:extLst>
          </p:cNvPr>
          <p:cNvGrpSpPr/>
          <p:nvPr/>
        </p:nvGrpSpPr>
        <p:grpSpPr>
          <a:xfrm>
            <a:off x="2840037" y="3907472"/>
            <a:ext cx="5116830" cy="1005205"/>
            <a:chOff x="2840037" y="3907472"/>
            <a:chExt cx="5116830" cy="100520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1EA3115A-A61D-0F91-53EE-1B6EE00C20E2}"/>
                </a:ext>
              </a:extLst>
            </p:cNvPr>
            <p:cNvSpPr/>
            <p:nvPr/>
          </p:nvSpPr>
          <p:spPr>
            <a:xfrm>
              <a:off x="2846387" y="4067809"/>
              <a:ext cx="5104130" cy="838200"/>
            </a:xfrm>
            <a:custGeom>
              <a:avLst/>
              <a:gdLst/>
              <a:ahLst/>
              <a:cxnLst/>
              <a:rect l="l" t="t" r="r" b="b"/>
              <a:pathLst>
                <a:path w="5104130" h="838200">
                  <a:moveTo>
                    <a:pt x="0" y="0"/>
                  </a:moveTo>
                  <a:lnTo>
                    <a:pt x="5103813" y="0"/>
                  </a:lnTo>
                  <a:lnTo>
                    <a:pt x="5103813" y="838200"/>
                  </a:lnTo>
                  <a:lnTo>
                    <a:pt x="0" y="8382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D07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2E04D030-7DC8-E772-722E-E3853A9BD408}"/>
                </a:ext>
              </a:extLst>
            </p:cNvPr>
            <p:cNvSpPr/>
            <p:nvPr/>
          </p:nvSpPr>
          <p:spPr>
            <a:xfrm>
              <a:off x="3652837" y="3907472"/>
              <a:ext cx="3516629" cy="347980"/>
            </a:xfrm>
            <a:custGeom>
              <a:avLst/>
              <a:gdLst/>
              <a:ahLst/>
              <a:cxnLst/>
              <a:rect l="l" t="t" r="r" b="b"/>
              <a:pathLst>
                <a:path w="3516629" h="347979">
                  <a:moveTo>
                    <a:pt x="3516313" y="0"/>
                  </a:moveTo>
                  <a:lnTo>
                    <a:pt x="0" y="0"/>
                  </a:lnTo>
                  <a:lnTo>
                    <a:pt x="0" y="347663"/>
                  </a:lnTo>
                  <a:lnTo>
                    <a:pt x="3516313" y="347663"/>
                  </a:lnTo>
                  <a:lnTo>
                    <a:pt x="3516313" y="0"/>
                  </a:lnTo>
                  <a:close/>
                </a:path>
              </a:pathLst>
            </a:custGeom>
            <a:solidFill>
              <a:srgbClr val="5BD0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1">
            <a:extLst>
              <a:ext uri="{FF2B5EF4-FFF2-40B4-BE49-F238E27FC236}">
                <a16:creationId xmlns:a16="http://schemas.microsoft.com/office/drawing/2014/main" id="{61DB2931-AA81-6B15-324A-BC51F322A7D2}"/>
              </a:ext>
            </a:extLst>
          </p:cNvPr>
          <p:cNvSpPr txBox="1"/>
          <p:nvPr/>
        </p:nvSpPr>
        <p:spPr>
          <a:xfrm>
            <a:off x="4712493" y="3919220"/>
            <a:ext cx="1397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imSun"/>
                <a:cs typeface="SimSun"/>
              </a:rPr>
              <a:t>围绕学习内容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39B91D3F-6B7C-48B2-1E71-3F944A793A80}"/>
              </a:ext>
            </a:extLst>
          </p:cNvPr>
          <p:cNvSpPr txBox="1"/>
          <p:nvPr/>
        </p:nvSpPr>
        <p:spPr>
          <a:xfrm>
            <a:off x="3004823" y="4278884"/>
            <a:ext cx="47498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sz="1200" spc="-5" dirty="0">
                <a:solidFill>
                  <a:srgbClr val="595959"/>
                </a:solidFill>
                <a:latin typeface="Microsoft YaHei"/>
                <a:cs typeface="Microsoft YaHei"/>
              </a:rPr>
              <a:t>组队学习期间请尽量围绕本次学习内容进行提问，与本次学习关联不大的提问若被助教忽略请谅解。</a:t>
            </a:r>
            <a:endParaRPr sz="1200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921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EC793-3C76-13EE-F848-CF7536B6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D645D169-AEA5-AF69-7945-BDEBEEE67875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如何完成作业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660660-B780-89E7-34F3-B776D3C6F3ED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37C0993-2093-8E89-D00C-372254A9B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C71F68C-3312-4180-D331-3C169C695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998F21CE-964D-1028-1FA8-B1E33D530CB7}"/>
              </a:ext>
            </a:extLst>
          </p:cNvPr>
          <p:cNvSpPr txBox="1"/>
          <p:nvPr/>
        </p:nvSpPr>
        <p:spPr>
          <a:xfrm>
            <a:off x="2881629" y="2709410"/>
            <a:ext cx="3215005" cy="239395"/>
          </a:xfrm>
          <a:prstGeom prst="rect">
            <a:avLst/>
          </a:prstGeom>
          <a:solidFill>
            <a:srgbClr val="4584D3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5"/>
              </a:lnSpc>
              <a:tabLst>
                <a:tab pos="439420" algn="l"/>
              </a:tabLst>
            </a:pPr>
            <a:r>
              <a:rPr sz="1750" spc="-50" dirty="0">
                <a:solidFill>
                  <a:srgbClr val="FFFFFF"/>
                </a:solidFill>
                <a:latin typeface="SimSun"/>
                <a:cs typeface="SimSun"/>
              </a:rPr>
              <a:t>内</a:t>
            </a:r>
            <a:r>
              <a:rPr sz="1750" dirty="0">
                <a:solidFill>
                  <a:srgbClr val="FFFFFF"/>
                </a:solidFill>
                <a:latin typeface="SimSun"/>
                <a:cs typeface="SimSun"/>
              </a:rPr>
              <a:t>	</a:t>
            </a:r>
            <a:r>
              <a:rPr sz="1750" spc="-50" dirty="0">
                <a:solidFill>
                  <a:srgbClr val="FFFFFF"/>
                </a:solidFill>
                <a:latin typeface="SimSun"/>
                <a:cs typeface="SimSun"/>
              </a:rPr>
              <a:t>容</a:t>
            </a:r>
            <a:endParaRPr sz="1750">
              <a:latin typeface="SimSun"/>
              <a:cs typeface="SimSu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1920CEC-C81B-B405-BA0C-52A567FA8EFC}"/>
              </a:ext>
            </a:extLst>
          </p:cNvPr>
          <p:cNvSpPr/>
          <p:nvPr/>
        </p:nvSpPr>
        <p:spPr>
          <a:xfrm>
            <a:off x="346710" y="2504439"/>
            <a:ext cx="8401685" cy="2392680"/>
          </a:xfrm>
          <a:custGeom>
            <a:avLst/>
            <a:gdLst/>
            <a:ahLst/>
            <a:cxnLst/>
            <a:rect l="l" t="t" r="r" b="b"/>
            <a:pathLst>
              <a:path w="8401685" h="2392679">
                <a:moveTo>
                  <a:pt x="2048510" y="0"/>
                </a:moveTo>
                <a:lnTo>
                  <a:pt x="0" y="0"/>
                </a:lnTo>
                <a:lnTo>
                  <a:pt x="0" y="2392045"/>
                </a:lnTo>
                <a:lnTo>
                  <a:pt x="2048510" y="2392045"/>
                </a:lnTo>
                <a:lnTo>
                  <a:pt x="2048510" y="0"/>
                </a:lnTo>
                <a:close/>
              </a:path>
              <a:path w="8401685" h="2392679">
                <a:moveTo>
                  <a:pt x="8401685" y="0"/>
                </a:moveTo>
                <a:lnTo>
                  <a:pt x="6353175" y="0"/>
                </a:lnTo>
                <a:lnTo>
                  <a:pt x="6353175" y="2392680"/>
                </a:lnTo>
                <a:lnTo>
                  <a:pt x="8401685" y="2392680"/>
                </a:lnTo>
                <a:lnTo>
                  <a:pt x="8401685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D90CD65-9058-0E33-DE96-4E1DAD1C6E73}"/>
              </a:ext>
            </a:extLst>
          </p:cNvPr>
          <p:cNvSpPr/>
          <p:nvPr/>
        </p:nvSpPr>
        <p:spPr>
          <a:xfrm>
            <a:off x="7185659" y="1165225"/>
            <a:ext cx="1098550" cy="1069340"/>
          </a:xfrm>
          <a:custGeom>
            <a:avLst/>
            <a:gdLst/>
            <a:ahLst/>
            <a:cxnLst/>
            <a:rect l="l" t="t" r="r" b="b"/>
            <a:pathLst>
              <a:path w="1098550" h="1069339">
                <a:moveTo>
                  <a:pt x="549275" y="0"/>
                </a:moveTo>
                <a:lnTo>
                  <a:pt x="501881" y="1962"/>
                </a:lnTo>
                <a:lnTo>
                  <a:pt x="455607" y="7743"/>
                </a:lnTo>
                <a:lnTo>
                  <a:pt x="410617" y="17181"/>
                </a:lnTo>
                <a:lnTo>
                  <a:pt x="367077" y="30116"/>
                </a:lnTo>
                <a:lnTo>
                  <a:pt x="325151" y="46389"/>
                </a:lnTo>
                <a:lnTo>
                  <a:pt x="285004" y="65837"/>
                </a:lnTo>
                <a:lnTo>
                  <a:pt x="246800" y="88301"/>
                </a:lnTo>
                <a:lnTo>
                  <a:pt x="210706" y="113620"/>
                </a:lnTo>
                <a:lnTo>
                  <a:pt x="176885" y="141633"/>
                </a:lnTo>
                <a:lnTo>
                  <a:pt x="145502" y="172181"/>
                </a:lnTo>
                <a:lnTo>
                  <a:pt x="116723" y="205103"/>
                </a:lnTo>
                <a:lnTo>
                  <a:pt x="90713" y="240238"/>
                </a:lnTo>
                <a:lnTo>
                  <a:pt x="67635" y="277425"/>
                </a:lnTo>
                <a:lnTo>
                  <a:pt x="47656" y="316505"/>
                </a:lnTo>
                <a:lnTo>
                  <a:pt x="30939" y="357316"/>
                </a:lnTo>
                <a:lnTo>
                  <a:pt x="17650" y="399699"/>
                </a:lnTo>
                <a:lnTo>
                  <a:pt x="7954" y="443492"/>
                </a:lnTo>
                <a:lnTo>
                  <a:pt x="2016" y="488536"/>
                </a:lnTo>
                <a:lnTo>
                  <a:pt x="0" y="534670"/>
                </a:lnTo>
                <a:lnTo>
                  <a:pt x="2016" y="580803"/>
                </a:lnTo>
                <a:lnTo>
                  <a:pt x="7954" y="625847"/>
                </a:lnTo>
                <a:lnTo>
                  <a:pt x="17650" y="669640"/>
                </a:lnTo>
                <a:lnTo>
                  <a:pt x="30939" y="712023"/>
                </a:lnTo>
                <a:lnTo>
                  <a:pt x="47656" y="752834"/>
                </a:lnTo>
                <a:lnTo>
                  <a:pt x="67635" y="791914"/>
                </a:lnTo>
                <a:lnTo>
                  <a:pt x="90713" y="829101"/>
                </a:lnTo>
                <a:lnTo>
                  <a:pt x="116723" y="864236"/>
                </a:lnTo>
                <a:lnTo>
                  <a:pt x="145502" y="897158"/>
                </a:lnTo>
                <a:lnTo>
                  <a:pt x="176885" y="927706"/>
                </a:lnTo>
                <a:lnTo>
                  <a:pt x="210706" y="955719"/>
                </a:lnTo>
                <a:lnTo>
                  <a:pt x="246800" y="981038"/>
                </a:lnTo>
                <a:lnTo>
                  <a:pt x="285004" y="1003502"/>
                </a:lnTo>
                <a:lnTo>
                  <a:pt x="325151" y="1022950"/>
                </a:lnTo>
                <a:lnTo>
                  <a:pt x="367077" y="1039223"/>
                </a:lnTo>
                <a:lnTo>
                  <a:pt x="410617" y="1052158"/>
                </a:lnTo>
                <a:lnTo>
                  <a:pt x="455607" y="1061596"/>
                </a:lnTo>
                <a:lnTo>
                  <a:pt x="501881" y="1067377"/>
                </a:lnTo>
                <a:lnTo>
                  <a:pt x="549275" y="1069339"/>
                </a:lnTo>
                <a:lnTo>
                  <a:pt x="596668" y="1067377"/>
                </a:lnTo>
                <a:lnTo>
                  <a:pt x="642942" y="1061596"/>
                </a:lnTo>
                <a:lnTo>
                  <a:pt x="687932" y="1052158"/>
                </a:lnTo>
                <a:lnTo>
                  <a:pt x="731472" y="1039223"/>
                </a:lnTo>
                <a:lnTo>
                  <a:pt x="773398" y="1022950"/>
                </a:lnTo>
                <a:lnTo>
                  <a:pt x="813545" y="1003502"/>
                </a:lnTo>
                <a:lnTo>
                  <a:pt x="851749" y="981038"/>
                </a:lnTo>
                <a:lnTo>
                  <a:pt x="887843" y="955719"/>
                </a:lnTo>
                <a:lnTo>
                  <a:pt x="921664" y="927706"/>
                </a:lnTo>
                <a:lnTo>
                  <a:pt x="953047" y="897158"/>
                </a:lnTo>
                <a:lnTo>
                  <a:pt x="981826" y="864236"/>
                </a:lnTo>
                <a:lnTo>
                  <a:pt x="1007836" y="829101"/>
                </a:lnTo>
                <a:lnTo>
                  <a:pt x="1030914" y="791914"/>
                </a:lnTo>
                <a:lnTo>
                  <a:pt x="1050893" y="752834"/>
                </a:lnTo>
                <a:lnTo>
                  <a:pt x="1067610" y="712023"/>
                </a:lnTo>
                <a:lnTo>
                  <a:pt x="1080899" y="669640"/>
                </a:lnTo>
                <a:lnTo>
                  <a:pt x="1090595" y="625847"/>
                </a:lnTo>
                <a:lnTo>
                  <a:pt x="1096533" y="580803"/>
                </a:lnTo>
                <a:lnTo>
                  <a:pt x="1098550" y="534670"/>
                </a:lnTo>
                <a:lnTo>
                  <a:pt x="1096533" y="488536"/>
                </a:lnTo>
                <a:lnTo>
                  <a:pt x="1090595" y="443492"/>
                </a:lnTo>
                <a:lnTo>
                  <a:pt x="1080899" y="399699"/>
                </a:lnTo>
                <a:lnTo>
                  <a:pt x="1067610" y="357316"/>
                </a:lnTo>
                <a:lnTo>
                  <a:pt x="1050893" y="316505"/>
                </a:lnTo>
                <a:lnTo>
                  <a:pt x="1030914" y="277425"/>
                </a:lnTo>
                <a:lnTo>
                  <a:pt x="1007836" y="240238"/>
                </a:lnTo>
                <a:lnTo>
                  <a:pt x="981826" y="205103"/>
                </a:lnTo>
                <a:lnTo>
                  <a:pt x="953047" y="172181"/>
                </a:lnTo>
                <a:lnTo>
                  <a:pt x="921664" y="141633"/>
                </a:lnTo>
                <a:lnTo>
                  <a:pt x="887843" y="113620"/>
                </a:lnTo>
                <a:lnTo>
                  <a:pt x="851749" y="88301"/>
                </a:lnTo>
                <a:lnTo>
                  <a:pt x="813545" y="65837"/>
                </a:lnTo>
                <a:lnTo>
                  <a:pt x="773398" y="46389"/>
                </a:lnTo>
                <a:lnTo>
                  <a:pt x="731472" y="30116"/>
                </a:lnTo>
                <a:lnTo>
                  <a:pt x="687932" y="17181"/>
                </a:lnTo>
                <a:lnTo>
                  <a:pt x="642942" y="7743"/>
                </a:lnTo>
                <a:lnTo>
                  <a:pt x="596668" y="1962"/>
                </a:lnTo>
                <a:lnTo>
                  <a:pt x="549275" y="0"/>
                </a:lnTo>
                <a:close/>
              </a:path>
            </a:pathLst>
          </a:custGeom>
          <a:solidFill>
            <a:srgbClr val="5BD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7C9A0291-9DAB-771B-39FB-B7A705297297}"/>
              </a:ext>
            </a:extLst>
          </p:cNvPr>
          <p:cNvSpPr/>
          <p:nvPr/>
        </p:nvSpPr>
        <p:spPr>
          <a:xfrm>
            <a:off x="7477188" y="1413941"/>
            <a:ext cx="515620" cy="572135"/>
          </a:xfrm>
          <a:custGeom>
            <a:avLst/>
            <a:gdLst/>
            <a:ahLst/>
            <a:cxnLst/>
            <a:rect l="l" t="t" r="r" b="b"/>
            <a:pathLst>
              <a:path w="515620" h="572135">
                <a:moveTo>
                  <a:pt x="52527" y="246126"/>
                </a:moveTo>
                <a:lnTo>
                  <a:pt x="0" y="246126"/>
                </a:lnTo>
                <a:lnTo>
                  <a:pt x="0" y="262775"/>
                </a:lnTo>
                <a:lnTo>
                  <a:pt x="52527" y="262775"/>
                </a:lnTo>
                <a:lnTo>
                  <a:pt x="52527" y="246126"/>
                </a:lnTo>
                <a:close/>
              </a:path>
              <a:path w="515620" h="572135">
                <a:moveTo>
                  <a:pt x="81838" y="147434"/>
                </a:moveTo>
                <a:lnTo>
                  <a:pt x="36652" y="121285"/>
                </a:lnTo>
                <a:lnTo>
                  <a:pt x="28092" y="135547"/>
                </a:lnTo>
                <a:lnTo>
                  <a:pt x="74510" y="161709"/>
                </a:lnTo>
                <a:lnTo>
                  <a:pt x="81838" y="147434"/>
                </a:lnTo>
                <a:close/>
              </a:path>
              <a:path w="515620" h="572135">
                <a:moveTo>
                  <a:pt x="84289" y="362648"/>
                </a:moveTo>
                <a:lnTo>
                  <a:pt x="75742" y="348386"/>
                </a:lnTo>
                <a:lnTo>
                  <a:pt x="29324" y="374535"/>
                </a:lnTo>
                <a:lnTo>
                  <a:pt x="39090" y="388810"/>
                </a:lnTo>
                <a:lnTo>
                  <a:pt x="84289" y="362648"/>
                </a:lnTo>
                <a:close/>
              </a:path>
              <a:path w="515620" h="572135">
                <a:moveTo>
                  <a:pt x="160020" y="74904"/>
                </a:moveTo>
                <a:lnTo>
                  <a:pt x="131927" y="30911"/>
                </a:lnTo>
                <a:lnTo>
                  <a:pt x="117271" y="39230"/>
                </a:lnTo>
                <a:lnTo>
                  <a:pt x="144145" y="84416"/>
                </a:lnTo>
                <a:lnTo>
                  <a:pt x="160020" y="74904"/>
                </a:lnTo>
                <a:close/>
              </a:path>
              <a:path w="515620" h="572135">
                <a:moveTo>
                  <a:pt x="262623" y="0"/>
                </a:moveTo>
                <a:lnTo>
                  <a:pt x="244309" y="0"/>
                </a:lnTo>
                <a:lnTo>
                  <a:pt x="244309" y="51130"/>
                </a:lnTo>
                <a:lnTo>
                  <a:pt x="262623" y="51130"/>
                </a:lnTo>
                <a:lnTo>
                  <a:pt x="262623" y="0"/>
                </a:lnTo>
                <a:close/>
              </a:path>
              <a:path w="515620" h="572135">
                <a:moveTo>
                  <a:pt x="390880" y="35674"/>
                </a:moveTo>
                <a:lnTo>
                  <a:pt x="376224" y="26162"/>
                </a:lnTo>
                <a:lnTo>
                  <a:pt x="348132" y="71335"/>
                </a:lnTo>
                <a:lnTo>
                  <a:pt x="364007" y="80848"/>
                </a:lnTo>
                <a:lnTo>
                  <a:pt x="390880" y="35674"/>
                </a:lnTo>
                <a:close/>
              </a:path>
              <a:path w="515620" h="572135">
                <a:moveTo>
                  <a:pt x="423862" y="240182"/>
                </a:moveTo>
                <a:lnTo>
                  <a:pt x="421424" y="223532"/>
                </a:lnTo>
                <a:lnTo>
                  <a:pt x="416534" y="208076"/>
                </a:lnTo>
                <a:lnTo>
                  <a:pt x="406768" y="185267"/>
                </a:lnTo>
                <a:lnTo>
                  <a:pt x="406768" y="241376"/>
                </a:lnTo>
                <a:lnTo>
                  <a:pt x="406768" y="256832"/>
                </a:lnTo>
                <a:lnTo>
                  <a:pt x="398208" y="300824"/>
                </a:lnTo>
                <a:lnTo>
                  <a:pt x="379895" y="347192"/>
                </a:lnTo>
                <a:lnTo>
                  <a:pt x="365226" y="373354"/>
                </a:lnTo>
                <a:lnTo>
                  <a:pt x="356679" y="387616"/>
                </a:lnTo>
                <a:lnTo>
                  <a:pt x="345694" y="401891"/>
                </a:lnTo>
                <a:lnTo>
                  <a:pt x="340804" y="407835"/>
                </a:lnTo>
                <a:lnTo>
                  <a:pt x="339585" y="411975"/>
                </a:lnTo>
                <a:lnTo>
                  <a:pt x="339585" y="483933"/>
                </a:lnTo>
                <a:lnTo>
                  <a:pt x="339585" y="486308"/>
                </a:lnTo>
                <a:lnTo>
                  <a:pt x="337134" y="487502"/>
                </a:lnTo>
                <a:lnTo>
                  <a:pt x="337134" y="504139"/>
                </a:lnTo>
                <a:lnTo>
                  <a:pt x="339585" y="505333"/>
                </a:lnTo>
                <a:lnTo>
                  <a:pt x="339585" y="510095"/>
                </a:lnTo>
                <a:lnTo>
                  <a:pt x="337134" y="512470"/>
                </a:lnTo>
                <a:lnTo>
                  <a:pt x="337134" y="529120"/>
                </a:lnTo>
                <a:lnTo>
                  <a:pt x="339585" y="530301"/>
                </a:lnTo>
                <a:lnTo>
                  <a:pt x="339585" y="532676"/>
                </a:lnTo>
                <a:lnTo>
                  <a:pt x="338353" y="536244"/>
                </a:lnTo>
                <a:lnTo>
                  <a:pt x="335915" y="537438"/>
                </a:lnTo>
                <a:lnTo>
                  <a:pt x="327367" y="545757"/>
                </a:lnTo>
                <a:lnTo>
                  <a:pt x="327367" y="546950"/>
                </a:lnTo>
                <a:lnTo>
                  <a:pt x="326148" y="550519"/>
                </a:lnTo>
                <a:lnTo>
                  <a:pt x="324916" y="552894"/>
                </a:lnTo>
                <a:lnTo>
                  <a:pt x="321259" y="555269"/>
                </a:lnTo>
                <a:lnTo>
                  <a:pt x="194221" y="555269"/>
                </a:lnTo>
                <a:lnTo>
                  <a:pt x="189331" y="550519"/>
                </a:lnTo>
                <a:lnTo>
                  <a:pt x="188112" y="546950"/>
                </a:lnTo>
                <a:lnTo>
                  <a:pt x="188112" y="545757"/>
                </a:lnTo>
                <a:lnTo>
                  <a:pt x="179565" y="537438"/>
                </a:lnTo>
                <a:lnTo>
                  <a:pt x="177126" y="536244"/>
                </a:lnTo>
                <a:lnTo>
                  <a:pt x="175895" y="532676"/>
                </a:lnTo>
                <a:lnTo>
                  <a:pt x="175895" y="531495"/>
                </a:lnTo>
                <a:lnTo>
                  <a:pt x="178346" y="529120"/>
                </a:lnTo>
                <a:lnTo>
                  <a:pt x="306603" y="529120"/>
                </a:lnTo>
                <a:lnTo>
                  <a:pt x="306603" y="512470"/>
                </a:lnTo>
                <a:lnTo>
                  <a:pt x="178346" y="512470"/>
                </a:lnTo>
                <a:lnTo>
                  <a:pt x="175895" y="510095"/>
                </a:lnTo>
                <a:lnTo>
                  <a:pt x="175895" y="507707"/>
                </a:lnTo>
                <a:lnTo>
                  <a:pt x="177126" y="505333"/>
                </a:lnTo>
                <a:lnTo>
                  <a:pt x="178346" y="504139"/>
                </a:lnTo>
                <a:lnTo>
                  <a:pt x="306603" y="504139"/>
                </a:lnTo>
                <a:lnTo>
                  <a:pt x="306603" y="487502"/>
                </a:lnTo>
                <a:lnTo>
                  <a:pt x="177126" y="487502"/>
                </a:lnTo>
                <a:lnTo>
                  <a:pt x="175895" y="485114"/>
                </a:lnTo>
                <a:lnTo>
                  <a:pt x="175895" y="483933"/>
                </a:lnTo>
                <a:lnTo>
                  <a:pt x="177126" y="480364"/>
                </a:lnTo>
                <a:lnTo>
                  <a:pt x="179565" y="477989"/>
                </a:lnTo>
                <a:lnTo>
                  <a:pt x="335915" y="477989"/>
                </a:lnTo>
                <a:lnTo>
                  <a:pt x="338353" y="480364"/>
                </a:lnTo>
                <a:lnTo>
                  <a:pt x="339585" y="483933"/>
                </a:lnTo>
                <a:lnTo>
                  <a:pt x="339585" y="411975"/>
                </a:lnTo>
                <a:lnTo>
                  <a:pt x="338353" y="416153"/>
                </a:lnTo>
                <a:lnTo>
                  <a:pt x="332257" y="431609"/>
                </a:lnTo>
                <a:lnTo>
                  <a:pt x="329806" y="448259"/>
                </a:lnTo>
                <a:lnTo>
                  <a:pt x="328587" y="461340"/>
                </a:lnTo>
                <a:lnTo>
                  <a:pt x="307822" y="461340"/>
                </a:lnTo>
                <a:lnTo>
                  <a:pt x="333070" y="313905"/>
                </a:lnTo>
                <a:lnTo>
                  <a:pt x="334695" y="304393"/>
                </a:lnTo>
                <a:lnTo>
                  <a:pt x="335915" y="297256"/>
                </a:lnTo>
                <a:lnTo>
                  <a:pt x="317588" y="294881"/>
                </a:lnTo>
                <a:lnTo>
                  <a:pt x="316369" y="299631"/>
                </a:lnTo>
                <a:lnTo>
                  <a:pt x="312712" y="304393"/>
                </a:lnTo>
                <a:lnTo>
                  <a:pt x="312712" y="325793"/>
                </a:lnTo>
                <a:lnTo>
                  <a:pt x="290715" y="461340"/>
                </a:lnTo>
                <a:lnTo>
                  <a:pt x="224764" y="461340"/>
                </a:lnTo>
                <a:lnTo>
                  <a:pt x="201549" y="324599"/>
                </a:lnTo>
                <a:lnTo>
                  <a:pt x="204000" y="325793"/>
                </a:lnTo>
                <a:lnTo>
                  <a:pt x="205333" y="324599"/>
                </a:lnTo>
                <a:lnTo>
                  <a:pt x="217424" y="313905"/>
                </a:lnTo>
                <a:lnTo>
                  <a:pt x="230860" y="325793"/>
                </a:lnTo>
                <a:lnTo>
                  <a:pt x="244297" y="313905"/>
                </a:lnTo>
                <a:lnTo>
                  <a:pt x="258965" y="325793"/>
                </a:lnTo>
                <a:lnTo>
                  <a:pt x="272402" y="313905"/>
                </a:lnTo>
                <a:lnTo>
                  <a:pt x="284607" y="325793"/>
                </a:lnTo>
                <a:lnTo>
                  <a:pt x="299275" y="313905"/>
                </a:lnTo>
                <a:lnTo>
                  <a:pt x="312712" y="325793"/>
                </a:lnTo>
                <a:lnTo>
                  <a:pt x="312712" y="304393"/>
                </a:lnTo>
                <a:lnTo>
                  <a:pt x="299275" y="292493"/>
                </a:lnTo>
                <a:lnTo>
                  <a:pt x="284607" y="304393"/>
                </a:lnTo>
                <a:lnTo>
                  <a:pt x="272402" y="292493"/>
                </a:lnTo>
                <a:lnTo>
                  <a:pt x="258965" y="304393"/>
                </a:lnTo>
                <a:lnTo>
                  <a:pt x="244297" y="292493"/>
                </a:lnTo>
                <a:lnTo>
                  <a:pt x="230860" y="304393"/>
                </a:lnTo>
                <a:lnTo>
                  <a:pt x="217424" y="292493"/>
                </a:lnTo>
                <a:lnTo>
                  <a:pt x="204000" y="304393"/>
                </a:lnTo>
                <a:lnTo>
                  <a:pt x="196659" y="298437"/>
                </a:lnTo>
                <a:lnTo>
                  <a:pt x="196659" y="294881"/>
                </a:lnTo>
                <a:lnTo>
                  <a:pt x="179565" y="297256"/>
                </a:lnTo>
                <a:lnTo>
                  <a:pt x="207657" y="461340"/>
                </a:lnTo>
                <a:lnTo>
                  <a:pt x="185674" y="461340"/>
                </a:lnTo>
                <a:lnTo>
                  <a:pt x="178346" y="416153"/>
                </a:lnTo>
                <a:lnTo>
                  <a:pt x="168567" y="401891"/>
                </a:lnTo>
                <a:lnTo>
                  <a:pt x="149021" y="373354"/>
                </a:lnTo>
                <a:lnTo>
                  <a:pt x="124599" y="323418"/>
                </a:lnTo>
                <a:lnTo>
                  <a:pt x="112382" y="281800"/>
                </a:lnTo>
                <a:lnTo>
                  <a:pt x="108712" y="256832"/>
                </a:lnTo>
                <a:lnTo>
                  <a:pt x="108712" y="241376"/>
                </a:lnTo>
                <a:lnTo>
                  <a:pt x="111163" y="227101"/>
                </a:lnTo>
                <a:lnTo>
                  <a:pt x="114820" y="212839"/>
                </a:lnTo>
                <a:lnTo>
                  <a:pt x="119710" y="199758"/>
                </a:lnTo>
                <a:lnTo>
                  <a:pt x="127038" y="186677"/>
                </a:lnTo>
                <a:lnTo>
                  <a:pt x="133146" y="174790"/>
                </a:lnTo>
                <a:lnTo>
                  <a:pt x="142913" y="164084"/>
                </a:lnTo>
                <a:lnTo>
                  <a:pt x="151472" y="153377"/>
                </a:lnTo>
                <a:lnTo>
                  <a:pt x="162458" y="143865"/>
                </a:lnTo>
                <a:lnTo>
                  <a:pt x="199110" y="121272"/>
                </a:lnTo>
                <a:lnTo>
                  <a:pt x="241858" y="111760"/>
                </a:lnTo>
                <a:lnTo>
                  <a:pt x="273621" y="111760"/>
                </a:lnTo>
                <a:lnTo>
                  <a:pt x="315150" y="121272"/>
                </a:lnTo>
                <a:lnTo>
                  <a:pt x="353021" y="143865"/>
                </a:lnTo>
                <a:lnTo>
                  <a:pt x="381114" y="174790"/>
                </a:lnTo>
                <a:lnTo>
                  <a:pt x="399440" y="212839"/>
                </a:lnTo>
                <a:lnTo>
                  <a:pt x="406768" y="241376"/>
                </a:lnTo>
                <a:lnTo>
                  <a:pt x="406768" y="185267"/>
                </a:lnTo>
                <a:lnTo>
                  <a:pt x="386003" y="152196"/>
                </a:lnTo>
                <a:lnTo>
                  <a:pt x="350570" y="121272"/>
                </a:lnTo>
                <a:lnTo>
                  <a:pt x="337134" y="114147"/>
                </a:lnTo>
                <a:lnTo>
                  <a:pt x="332943" y="111760"/>
                </a:lnTo>
                <a:lnTo>
                  <a:pt x="290715" y="97497"/>
                </a:lnTo>
                <a:lnTo>
                  <a:pt x="257733" y="92748"/>
                </a:lnTo>
                <a:lnTo>
                  <a:pt x="240639" y="95123"/>
                </a:lnTo>
                <a:lnTo>
                  <a:pt x="224764" y="97497"/>
                </a:lnTo>
                <a:lnTo>
                  <a:pt x="208876" y="101066"/>
                </a:lnTo>
                <a:lnTo>
                  <a:pt x="193001" y="105816"/>
                </a:lnTo>
                <a:lnTo>
                  <a:pt x="178346" y="114147"/>
                </a:lnTo>
                <a:lnTo>
                  <a:pt x="163690" y="121272"/>
                </a:lnTo>
                <a:lnTo>
                  <a:pt x="129476" y="152196"/>
                </a:lnTo>
                <a:lnTo>
                  <a:pt x="105054" y="193814"/>
                </a:lnTo>
                <a:lnTo>
                  <a:pt x="97726" y="208076"/>
                </a:lnTo>
                <a:lnTo>
                  <a:pt x="94056" y="223532"/>
                </a:lnTo>
                <a:lnTo>
                  <a:pt x="91617" y="240182"/>
                </a:lnTo>
                <a:lnTo>
                  <a:pt x="91617" y="256832"/>
                </a:lnTo>
                <a:lnTo>
                  <a:pt x="98945" y="304393"/>
                </a:lnTo>
                <a:lnTo>
                  <a:pt x="118491" y="354330"/>
                </a:lnTo>
                <a:lnTo>
                  <a:pt x="127038" y="368592"/>
                </a:lnTo>
                <a:lnTo>
                  <a:pt x="134366" y="381673"/>
                </a:lnTo>
                <a:lnTo>
                  <a:pt x="145364" y="395947"/>
                </a:lnTo>
                <a:lnTo>
                  <a:pt x="156349" y="411403"/>
                </a:lnTo>
                <a:lnTo>
                  <a:pt x="158800" y="417347"/>
                </a:lnTo>
                <a:lnTo>
                  <a:pt x="162458" y="422097"/>
                </a:lnTo>
                <a:lnTo>
                  <a:pt x="167347" y="450634"/>
                </a:lnTo>
                <a:lnTo>
                  <a:pt x="168478" y="464908"/>
                </a:lnTo>
                <a:lnTo>
                  <a:pt x="168567" y="466102"/>
                </a:lnTo>
                <a:lnTo>
                  <a:pt x="163690" y="468477"/>
                </a:lnTo>
                <a:lnTo>
                  <a:pt x="161239" y="472046"/>
                </a:lnTo>
                <a:lnTo>
                  <a:pt x="158800" y="476796"/>
                </a:lnTo>
                <a:lnTo>
                  <a:pt x="158800" y="489877"/>
                </a:lnTo>
                <a:lnTo>
                  <a:pt x="162458" y="495820"/>
                </a:lnTo>
                <a:lnTo>
                  <a:pt x="158800" y="501764"/>
                </a:lnTo>
                <a:lnTo>
                  <a:pt x="158800" y="514845"/>
                </a:lnTo>
                <a:lnTo>
                  <a:pt x="162458" y="520788"/>
                </a:lnTo>
                <a:lnTo>
                  <a:pt x="158800" y="525551"/>
                </a:lnTo>
                <a:lnTo>
                  <a:pt x="158800" y="538632"/>
                </a:lnTo>
                <a:lnTo>
                  <a:pt x="161239" y="545757"/>
                </a:lnTo>
                <a:lnTo>
                  <a:pt x="166128" y="549325"/>
                </a:lnTo>
                <a:lnTo>
                  <a:pt x="172237" y="552894"/>
                </a:lnTo>
                <a:lnTo>
                  <a:pt x="174675" y="561213"/>
                </a:lnTo>
                <a:lnTo>
                  <a:pt x="180784" y="567169"/>
                </a:lnTo>
                <a:lnTo>
                  <a:pt x="189331" y="570725"/>
                </a:lnTo>
                <a:lnTo>
                  <a:pt x="193001" y="571919"/>
                </a:lnTo>
                <a:lnTo>
                  <a:pt x="322478" y="571919"/>
                </a:lnTo>
                <a:lnTo>
                  <a:pt x="326148" y="570725"/>
                </a:lnTo>
                <a:lnTo>
                  <a:pt x="333476" y="567169"/>
                </a:lnTo>
                <a:lnTo>
                  <a:pt x="340804" y="561213"/>
                </a:lnTo>
                <a:lnTo>
                  <a:pt x="342544" y="555269"/>
                </a:lnTo>
                <a:lnTo>
                  <a:pt x="343242" y="552894"/>
                </a:lnTo>
                <a:lnTo>
                  <a:pt x="348132" y="549325"/>
                </a:lnTo>
                <a:lnTo>
                  <a:pt x="354241" y="545757"/>
                </a:lnTo>
                <a:lnTo>
                  <a:pt x="356679" y="538632"/>
                </a:lnTo>
                <a:lnTo>
                  <a:pt x="356679" y="525551"/>
                </a:lnTo>
                <a:lnTo>
                  <a:pt x="353021" y="520788"/>
                </a:lnTo>
                <a:lnTo>
                  <a:pt x="356679" y="514845"/>
                </a:lnTo>
                <a:lnTo>
                  <a:pt x="356679" y="501764"/>
                </a:lnTo>
                <a:lnTo>
                  <a:pt x="353021" y="495820"/>
                </a:lnTo>
                <a:lnTo>
                  <a:pt x="356679" y="489877"/>
                </a:lnTo>
                <a:lnTo>
                  <a:pt x="356679" y="477989"/>
                </a:lnTo>
                <a:lnTo>
                  <a:pt x="356679" y="476796"/>
                </a:lnTo>
                <a:lnTo>
                  <a:pt x="354241" y="472046"/>
                </a:lnTo>
                <a:lnTo>
                  <a:pt x="350570" y="468477"/>
                </a:lnTo>
                <a:lnTo>
                  <a:pt x="345694" y="464908"/>
                </a:lnTo>
                <a:lnTo>
                  <a:pt x="346049" y="461340"/>
                </a:lnTo>
                <a:lnTo>
                  <a:pt x="346913" y="453021"/>
                </a:lnTo>
                <a:lnTo>
                  <a:pt x="348132" y="437565"/>
                </a:lnTo>
                <a:lnTo>
                  <a:pt x="353021" y="423291"/>
                </a:lnTo>
                <a:lnTo>
                  <a:pt x="355460" y="417347"/>
                </a:lnTo>
                <a:lnTo>
                  <a:pt x="359130" y="411403"/>
                </a:lnTo>
                <a:lnTo>
                  <a:pt x="370116" y="395947"/>
                </a:lnTo>
                <a:lnTo>
                  <a:pt x="379895" y="381673"/>
                </a:lnTo>
                <a:lnTo>
                  <a:pt x="407987" y="328168"/>
                </a:lnTo>
                <a:lnTo>
                  <a:pt x="420204" y="284175"/>
                </a:lnTo>
                <a:lnTo>
                  <a:pt x="423862" y="256832"/>
                </a:lnTo>
                <a:lnTo>
                  <a:pt x="423862" y="240182"/>
                </a:lnTo>
                <a:close/>
              </a:path>
              <a:path w="515620" h="572135">
                <a:moveTo>
                  <a:pt x="482498" y="129603"/>
                </a:moveTo>
                <a:lnTo>
                  <a:pt x="475170" y="114147"/>
                </a:lnTo>
                <a:lnTo>
                  <a:pt x="428752" y="140309"/>
                </a:lnTo>
                <a:lnTo>
                  <a:pt x="437299" y="154571"/>
                </a:lnTo>
                <a:lnTo>
                  <a:pt x="482498" y="129603"/>
                </a:lnTo>
                <a:close/>
              </a:path>
              <a:path w="515620" h="572135">
                <a:moveTo>
                  <a:pt x="486168" y="368592"/>
                </a:moveTo>
                <a:lnTo>
                  <a:pt x="439750" y="342442"/>
                </a:lnTo>
                <a:lnTo>
                  <a:pt x="429971" y="356704"/>
                </a:lnTo>
                <a:lnTo>
                  <a:pt x="476389" y="381673"/>
                </a:lnTo>
                <a:lnTo>
                  <a:pt x="486168" y="368592"/>
                </a:lnTo>
                <a:close/>
              </a:path>
              <a:path w="515620" h="572135">
                <a:moveTo>
                  <a:pt x="515480" y="238988"/>
                </a:moveTo>
                <a:lnTo>
                  <a:pt x="461733" y="238988"/>
                </a:lnTo>
                <a:lnTo>
                  <a:pt x="461733" y="255638"/>
                </a:lnTo>
                <a:lnTo>
                  <a:pt x="515480" y="255638"/>
                </a:lnTo>
                <a:lnTo>
                  <a:pt x="515480" y="238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3CE5C99B-C512-4086-977A-14EFAF014CF3}"/>
              </a:ext>
            </a:extLst>
          </p:cNvPr>
          <p:cNvSpPr/>
          <p:nvPr/>
        </p:nvSpPr>
        <p:spPr>
          <a:xfrm>
            <a:off x="4003675" y="1165225"/>
            <a:ext cx="1098550" cy="1069340"/>
          </a:xfrm>
          <a:custGeom>
            <a:avLst/>
            <a:gdLst/>
            <a:ahLst/>
            <a:cxnLst/>
            <a:rect l="l" t="t" r="r" b="b"/>
            <a:pathLst>
              <a:path w="1098550" h="1069339">
                <a:moveTo>
                  <a:pt x="549275" y="0"/>
                </a:moveTo>
                <a:lnTo>
                  <a:pt x="501881" y="1962"/>
                </a:lnTo>
                <a:lnTo>
                  <a:pt x="455607" y="7743"/>
                </a:lnTo>
                <a:lnTo>
                  <a:pt x="410617" y="17181"/>
                </a:lnTo>
                <a:lnTo>
                  <a:pt x="367077" y="30116"/>
                </a:lnTo>
                <a:lnTo>
                  <a:pt x="325151" y="46389"/>
                </a:lnTo>
                <a:lnTo>
                  <a:pt x="285004" y="65837"/>
                </a:lnTo>
                <a:lnTo>
                  <a:pt x="246800" y="88301"/>
                </a:lnTo>
                <a:lnTo>
                  <a:pt x="210706" y="113620"/>
                </a:lnTo>
                <a:lnTo>
                  <a:pt x="176885" y="141633"/>
                </a:lnTo>
                <a:lnTo>
                  <a:pt x="145502" y="172181"/>
                </a:lnTo>
                <a:lnTo>
                  <a:pt x="116723" y="205103"/>
                </a:lnTo>
                <a:lnTo>
                  <a:pt x="90713" y="240238"/>
                </a:lnTo>
                <a:lnTo>
                  <a:pt x="67635" y="277425"/>
                </a:lnTo>
                <a:lnTo>
                  <a:pt x="47656" y="316505"/>
                </a:lnTo>
                <a:lnTo>
                  <a:pt x="30939" y="357316"/>
                </a:lnTo>
                <a:lnTo>
                  <a:pt x="17650" y="399699"/>
                </a:lnTo>
                <a:lnTo>
                  <a:pt x="7954" y="443492"/>
                </a:lnTo>
                <a:lnTo>
                  <a:pt x="2016" y="488536"/>
                </a:lnTo>
                <a:lnTo>
                  <a:pt x="0" y="534670"/>
                </a:lnTo>
                <a:lnTo>
                  <a:pt x="2016" y="580803"/>
                </a:lnTo>
                <a:lnTo>
                  <a:pt x="7954" y="625847"/>
                </a:lnTo>
                <a:lnTo>
                  <a:pt x="17650" y="669640"/>
                </a:lnTo>
                <a:lnTo>
                  <a:pt x="30939" y="712023"/>
                </a:lnTo>
                <a:lnTo>
                  <a:pt x="47656" y="752834"/>
                </a:lnTo>
                <a:lnTo>
                  <a:pt x="67635" y="791914"/>
                </a:lnTo>
                <a:lnTo>
                  <a:pt x="90713" y="829101"/>
                </a:lnTo>
                <a:lnTo>
                  <a:pt x="116723" y="864236"/>
                </a:lnTo>
                <a:lnTo>
                  <a:pt x="145502" y="897158"/>
                </a:lnTo>
                <a:lnTo>
                  <a:pt x="176885" y="927706"/>
                </a:lnTo>
                <a:lnTo>
                  <a:pt x="210706" y="955719"/>
                </a:lnTo>
                <a:lnTo>
                  <a:pt x="246800" y="981038"/>
                </a:lnTo>
                <a:lnTo>
                  <a:pt x="285004" y="1003502"/>
                </a:lnTo>
                <a:lnTo>
                  <a:pt x="325151" y="1022950"/>
                </a:lnTo>
                <a:lnTo>
                  <a:pt x="367077" y="1039223"/>
                </a:lnTo>
                <a:lnTo>
                  <a:pt x="410617" y="1052158"/>
                </a:lnTo>
                <a:lnTo>
                  <a:pt x="455607" y="1061596"/>
                </a:lnTo>
                <a:lnTo>
                  <a:pt x="501881" y="1067377"/>
                </a:lnTo>
                <a:lnTo>
                  <a:pt x="549275" y="1069339"/>
                </a:lnTo>
                <a:lnTo>
                  <a:pt x="596668" y="1067377"/>
                </a:lnTo>
                <a:lnTo>
                  <a:pt x="642942" y="1061596"/>
                </a:lnTo>
                <a:lnTo>
                  <a:pt x="687932" y="1052158"/>
                </a:lnTo>
                <a:lnTo>
                  <a:pt x="731472" y="1039223"/>
                </a:lnTo>
                <a:lnTo>
                  <a:pt x="773398" y="1022950"/>
                </a:lnTo>
                <a:lnTo>
                  <a:pt x="813545" y="1003502"/>
                </a:lnTo>
                <a:lnTo>
                  <a:pt x="851749" y="981038"/>
                </a:lnTo>
                <a:lnTo>
                  <a:pt x="887843" y="955719"/>
                </a:lnTo>
                <a:lnTo>
                  <a:pt x="921664" y="927706"/>
                </a:lnTo>
                <a:lnTo>
                  <a:pt x="953047" y="897158"/>
                </a:lnTo>
                <a:lnTo>
                  <a:pt x="981826" y="864236"/>
                </a:lnTo>
                <a:lnTo>
                  <a:pt x="1007836" y="829101"/>
                </a:lnTo>
                <a:lnTo>
                  <a:pt x="1030914" y="791914"/>
                </a:lnTo>
                <a:lnTo>
                  <a:pt x="1050893" y="752834"/>
                </a:lnTo>
                <a:lnTo>
                  <a:pt x="1067610" y="712023"/>
                </a:lnTo>
                <a:lnTo>
                  <a:pt x="1080899" y="669640"/>
                </a:lnTo>
                <a:lnTo>
                  <a:pt x="1090595" y="625847"/>
                </a:lnTo>
                <a:lnTo>
                  <a:pt x="1096533" y="580803"/>
                </a:lnTo>
                <a:lnTo>
                  <a:pt x="1098550" y="534670"/>
                </a:lnTo>
                <a:lnTo>
                  <a:pt x="1096533" y="488536"/>
                </a:lnTo>
                <a:lnTo>
                  <a:pt x="1090595" y="443492"/>
                </a:lnTo>
                <a:lnTo>
                  <a:pt x="1080899" y="399699"/>
                </a:lnTo>
                <a:lnTo>
                  <a:pt x="1067610" y="357316"/>
                </a:lnTo>
                <a:lnTo>
                  <a:pt x="1050893" y="316505"/>
                </a:lnTo>
                <a:lnTo>
                  <a:pt x="1030914" y="277425"/>
                </a:lnTo>
                <a:lnTo>
                  <a:pt x="1007836" y="240238"/>
                </a:lnTo>
                <a:lnTo>
                  <a:pt x="981826" y="205103"/>
                </a:lnTo>
                <a:lnTo>
                  <a:pt x="953047" y="172181"/>
                </a:lnTo>
                <a:lnTo>
                  <a:pt x="921664" y="141633"/>
                </a:lnTo>
                <a:lnTo>
                  <a:pt x="887843" y="113620"/>
                </a:lnTo>
                <a:lnTo>
                  <a:pt x="851749" y="88301"/>
                </a:lnTo>
                <a:lnTo>
                  <a:pt x="813545" y="65837"/>
                </a:lnTo>
                <a:lnTo>
                  <a:pt x="773398" y="46389"/>
                </a:lnTo>
                <a:lnTo>
                  <a:pt x="731472" y="30116"/>
                </a:lnTo>
                <a:lnTo>
                  <a:pt x="687932" y="17181"/>
                </a:lnTo>
                <a:lnTo>
                  <a:pt x="642942" y="7743"/>
                </a:lnTo>
                <a:lnTo>
                  <a:pt x="596668" y="1962"/>
                </a:lnTo>
                <a:lnTo>
                  <a:pt x="549275" y="0"/>
                </a:lnTo>
                <a:close/>
              </a:path>
            </a:pathLst>
          </a:custGeom>
          <a:solidFill>
            <a:srgbClr val="4584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3113AE6-BD79-1442-E563-A6BA2472214F}"/>
              </a:ext>
            </a:extLst>
          </p:cNvPr>
          <p:cNvSpPr/>
          <p:nvPr/>
        </p:nvSpPr>
        <p:spPr>
          <a:xfrm>
            <a:off x="4269560" y="1476358"/>
            <a:ext cx="567055" cy="447675"/>
          </a:xfrm>
          <a:custGeom>
            <a:avLst/>
            <a:gdLst/>
            <a:ahLst/>
            <a:cxnLst/>
            <a:rect l="l" t="t" r="r" b="b"/>
            <a:pathLst>
              <a:path w="567054" h="447675">
                <a:moveTo>
                  <a:pt x="208878" y="380489"/>
                </a:moveTo>
                <a:lnTo>
                  <a:pt x="186890" y="380489"/>
                </a:lnTo>
                <a:lnTo>
                  <a:pt x="140473" y="437561"/>
                </a:lnTo>
                <a:lnTo>
                  <a:pt x="153910" y="447074"/>
                </a:lnTo>
                <a:lnTo>
                  <a:pt x="208878" y="380489"/>
                </a:lnTo>
                <a:close/>
              </a:path>
              <a:path w="567054" h="447675">
                <a:moveTo>
                  <a:pt x="378667" y="380489"/>
                </a:moveTo>
                <a:lnTo>
                  <a:pt x="356679" y="380489"/>
                </a:lnTo>
                <a:lnTo>
                  <a:pt x="411647" y="447074"/>
                </a:lnTo>
                <a:lnTo>
                  <a:pt x="425084" y="437561"/>
                </a:lnTo>
                <a:lnTo>
                  <a:pt x="378667" y="380489"/>
                </a:lnTo>
                <a:close/>
              </a:path>
              <a:path w="567054" h="447675">
                <a:moveTo>
                  <a:pt x="290718" y="380489"/>
                </a:moveTo>
                <a:lnTo>
                  <a:pt x="273617" y="380489"/>
                </a:lnTo>
                <a:lnTo>
                  <a:pt x="273617" y="442318"/>
                </a:lnTo>
                <a:lnTo>
                  <a:pt x="290718" y="442318"/>
                </a:lnTo>
                <a:lnTo>
                  <a:pt x="290718" y="380489"/>
                </a:lnTo>
                <a:close/>
              </a:path>
              <a:path w="567054" h="447675">
                <a:moveTo>
                  <a:pt x="566779" y="334116"/>
                </a:moveTo>
                <a:lnTo>
                  <a:pt x="0" y="334116"/>
                </a:lnTo>
                <a:lnTo>
                  <a:pt x="0" y="380489"/>
                </a:lnTo>
                <a:lnTo>
                  <a:pt x="566779" y="380489"/>
                </a:lnTo>
                <a:lnTo>
                  <a:pt x="566779" y="363842"/>
                </a:lnTo>
                <a:lnTo>
                  <a:pt x="17101" y="363842"/>
                </a:lnTo>
                <a:lnTo>
                  <a:pt x="17101" y="350763"/>
                </a:lnTo>
                <a:lnTo>
                  <a:pt x="566779" y="350763"/>
                </a:lnTo>
                <a:lnTo>
                  <a:pt x="566779" y="334116"/>
                </a:lnTo>
                <a:close/>
              </a:path>
              <a:path w="567054" h="447675">
                <a:moveTo>
                  <a:pt x="566779" y="350763"/>
                </a:moveTo>
                <a:lnTo>
                  <a:pt x="548457" y="350763"/>
                </a:lnTo>
                <a:lnTo>
                  <a:pt x="548457" y="363842"/>
                </a:lnTo>
                <a:lnTo>
                  <a:pt x="566779" y="363842"/>
                </a:lnTo>
                <a:lnTo>
                  <a:pt x="566779" y="350763"/>
                </a:lnTo>
                <a:close/>
              </a:path>
              <a:path w="567054" h="447675">
                <a:moveTo>
                  <a:pt x="31758" y="61829"/>
                </a:moveTo>
                <a:lnTo>
                  <a:pt x="12214" y="61829"/>
                </a:lnTo>
                <a:lnTo>
                  <a:pt x="12214" y="334116"/>
                </a:lnTo>
                <a:lnTo>
                  <a:pt x="552121" y="334116"/>
                </a:lnTo>
                <a:lnTo>
                  <a:pt x="552121" y="332927"/>
                </a:lnTo>
                <a:lnTo>
                  <a:pt x="31758" y="332927"/>
                </a:lnTo>
                <a:lnTo>
                  <a:pt x="31758" y="61829"/>
                </a:lnTo>
                <a:close/>
              </a:path>
              <a:path w="567054" h="447675">
                <a:moveTo>
                  <a:pt x="552121" y="61829"/>
                </a:moveTo>
                <a:lnTo>
                  <a:pt x="535020" y="61829"/>
                </a:lnTo>
                <a:lnTo>
                  <a:pt x="535020" y="332927"/>
                </a:lnTo>
                <a:lnTo>
                  <a:pt x="552121" y="332927"/>
                </a:lnTo>
                <a:lnTo>
                  <a:pt x="552121" y="61829"/>
                </a:lnTo>
                <a:close/>
              </a:path>
              <a:path w="567054" h="447675">
                <a:moveTo>
                  <a:pt x="566779" y="0"/>
                </a:moveTo>
                <a:lnTo>
                  <a:pt x="0" y="0"/>
                </a:lnTo>
                <a:lnTo>
                  <a:pt x="0" y="61829"/>
                </a:lnTo>
                <a:lnTo>
                  <a:pt x="566779" y="61829"/>
                </a:lnTo>
                <a:lnTo>
                  <a:pt x="566779" y="45184"/>
                </a:lnTo>
                <a:lnTo>
                  <a:pt x="17101" y="45184"/>
                </a:lnTo>
                <a:lnTo>
                  <a:pt x="17101" y="16647"/>
                </a:lnTo>
                <a:lnTo>
                  <a:pt x="566779" y="16647"/>
                </a:lnTo>
                <a:lnTo>
                  <a:pt x="566779" y="0"/>
                </a:lnTo>
                <a:close/>
              </a:path>
              <a:path w="567054" h="447675">
                <a:moveTo>
                  <a:pt x="566779" y="16647"/>
                </a:moveTo>
                <a:lnTo>
                  <a:pt x="548457" y="16647"/>
                </a:lnTo>
                <a:lnTo>
                  <a:pt x="548457" y="45184"/>
                </a:lnTo>
                <a:lnTo>
                  <a:pt x="566779" y="45184"/>
                </a:lnTo>
                <a:lnTo>
                  <a:pt x="566779" y="166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>
            <a:extLst>
              <a:ext uri="{FF2B5EF4-FFF2-40B4-BE49-F238E27FC236}">
                <a16:creationId xmlns:a16="http://schemas.microsoft.com/office/drawing/2014/main" id="{36F46C3A-9761-0765-9444-ECCA063D3BE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8192" y="1641632"/>
            <a:ext cx="134366" cy="141495"/>
          </a:xfrm>
          <a:prstGeom prst="rect">
            <a:avLst/>
          </a:prstGeom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7E15A85A-DD67-AB72-B45F-0D0706DEC8BA}"/>
              </a:ext>
            </a:extLst>
          </p:cNvPr>
          <p:cNvSpPr/>
          <p:nvPr/>
        </p:nvSpPr>
        <p:spPr>
          <a:xfrm>
            <a:off x="4331855" y="1572678"/>
            <a:ext cx="442595" cy="210820"/>
          </a:xfrm>
          <a:custGeom>
            <a:avLst/>
            <a:gdLst/>
            <a:ahLst/>
            <a:cxnLst/>
            <a:rect l="l" t="t" r="r" b="b"/>
            <a:pathLst>
              <a:path w="442595" h="210819">
                <a:moveTo>
                  <a:pt x="54965" y="29718"/>
                </a:moveTo>
                <a:lnTo>
                  <a:pt x="0" y="29718"/>
                </a:lnTo>
                <a:lnTo>
                  <a:pt x="0" y="48742"/>
                </a:lnTo>
                <a:lnTo>
                  <a:pt x="54965" y="48742"/>
                </a:lnTo>
                <a:lnTo>
                  <a:pt x="54965" y="29718"/>
                </a:lnTo>
                <a:close/>
              </a:path>
              <a:path w="442595" h="210819">
                <a:moveTo>
                  <a:pt x="135585" y="0"/>
                </a:moveTo>
                <a:lnTo>
                  <a:pt x="0" y="0"/>
                </a:lnTo>
                <a:lnTo>
                  <a:pt x="0" y="16637"/>
                </a:lnTo>
                <a:lnTo>
                  <a:pt x="135585" y="16637"/>
                </a:lnTo>
                <a:lnTo>
                  <a:pt x="135585" y="0"/>
                </a:lnTo>
                <a:close/>
              </a:path>
              <a:path w="442595" h="210819">
                <a:moveTo>
                  <a:pt x="208876" y="173596"/>
                </a:moveTo>
                <a:lnTo>
                  <a:pt x="190550" y="173596"/>
                </a:lnTo>
                <a:lnTo>
                  <a:pt x="190550" y="193802"/>
                </a:lnTo>
                <a:lnTo>
                  <a:pt x="208876" y="193802"/>
                </a:lnTo>
                <a:lnTo>
                  <a:pt x="208876" y="173596"/>
                </a:lnTo>
                <a:close/>
              </a:path>
              <a:path w="442595" h="210819">
                <a:moveTo>
                  <a:pt x="250405" y="133172"/>
                </a:moveTo>
                <a:lnTo>
                  <a:pt x="229641" y="133172"/>
                </a:lnTo>
                <a:lnTo>
                  <a:pt x="229641" y="193802"/>
                </a:lnTo>
                <a:lnTo>
                  <a:pt x="250405" y="193802"/>
                </a:lnTo>
                <a:lnTo>
                  <a:pt x="250405" y="133172"/>
                </a:lnTo>
                <a:close/>
              </a:path>
              <a:path w="442595" h="210819">
                <a:moveTo>
                  <a:pt x="287045" y="70700"/>
                </a:moveTo>
                <a:lnTo>
                  <a:pt x="230860" y="70700"/>
                </a:lnTo>
                <a:lnTo>
                  <a:pt x="230860" y="87210"/>
                </a:lnTo>
                <a:lnTo>
                  <a:pt x="230860" y="116420"/>
                </a:lnTo>
                <a:lnTo>
                  <a:pt x="191770" y="116420"/>
                </a:lnTo>
                <a:lnTo>
                  <a:pt x="191770" y="132930"/>
                </a:lnTo>
                <a:lnTo>
                  <a:pt x="191770" y="157060"/>
                </a:lnTo>
                <a:lnTo>
                  <a:pt x="152679" y="157060"/>
                </a:lnTo>
                <a:lnTo>
                  <a:pt x="152679" y="173570"/>
                </a:lnTo>
                <a:lnTo>
                  <a:pt x="152679" y="193890"/>
                </a:lnTo>
                <a:lnTo>
                  <a:pt x="152679" y="210400"/>
                </a:lnTo>
                <a:lnTo>
                  <a:pt x="287045" y="210400"/>
                </a:lnTo>
                <a:lnTo>
                  <a:pt x="287045" y="193890"/>
                </a:lnTo>
                <a:lnTo>
                  <a:pt x="169786" y="193890"/>
                </a:lnTo>
                <a:lnTo>
                  <a:pt x="169786" y="173570"/>
                </a:lnTo>
                <a:lnTo>
                  <a:pt x="208876" y="173570"/>
                </a:lnTo>
                <a:lnTo>
                  <a:pt x="208876" y="157060"/>
                </a:lnTo>
                <a:lnTo>
                  <a:pt x="208876" y="132930"/>
                </a:lnTo>
                <a:lnTo>
                  <a:pt x="250405" y="132930"/>
                </a:lnTo>
                <a:lnTo>
                  <a:pt x="250405" y="116420"/>
                </a:lnTo>
                <a:lnTo>
                  <a:pt x="250405" y="87210"/>
                </a:lnTo>
                <a:lnTo>
                  <a:pt x="269951" y="87210"/>
                </a:lnTo>
                <a:lnTo>
                  <a:pt x="269951" y="193802"/>
                </a:lnTo>
                <a:lnTo>
                  <a:pt x="287045" y="193802"/>
                </a:lnTo>
                <a:lnTo>
                  <a:pt x="287045" y="87210"/>
                </a:lnTo>
                <a:lnTo>
                  <a:pt x="287045" y="86791"/>
                </a:lnTo>
                <a:lnTo>
                  <a:pt x="287045" y="70700"/>
                </a:lnTo>
                <a:close/>
              </a:path>
              <a:path w="442595" h="210819">
                <a:moveTo>
                  <a:pt x="405536" y="168833"/>
                </a:moveTo>
                <a:lnTo>
                  <a:pt x="385991" y="168833"/>
                </a:lnTo>
                <a:lnTo>
                  <a:pt x="385991" y="193802"/>
                </a:lnTo>
                <a:lnTo>
                  <a:pt x="405536" y="193802"/>
                </a:lnTo>
                <a:lnTo>
                  <a:pt x="405536" y="168833"/>
                </a:lnTo>
                <a:close/>
              </a:path>
              <a:path w="442595" h="210819">
                <a:moveTo>
                  <a:pt x="442175" y="73710"/>
                </a:moveTo>
                <a:lnTo>
                  <a:pt x="425081" y="73710"/>
                </a:lnTo>
                <a:lnTo>
                  <a:pt x="425081" y="193802"/>
                </a:lnTo>
                <a:lnTo>
                  <a:pt x="442175" y="193802"/>
                </a:lnTo>
                <a:lnTo>
                  <a:pt x="442175" y="73710"/>
                </a:lnTo>
                <a:close/>
              </a:path>
              <a:path w="442595" h="210819">
                <a:moveTo>
                  <a:pt x="442175" y="56730"/>
                </a:moveTo>
                <a:lnTo>
                  <a:pt x="387210" y="56730"/>
                </a:lnTo>
                <a:lnTo>
                  <a:pt x="387210" y="73240"/>
                </a:lnTo>
                <a:lnTo>
                  <a:pt x="387210" y="151980"/>
                </a:lnTo>
                <a:lnTo>
                  <a:pt x="362788" y="151980"/>
                </a:lnTo>
                <a:lnTo>
                  <a:pt x="362788" y="129120"/>
                </a:lnTo>
                <a:lnTo>
                  <a:pt x="362788" y="112610"/>
                </a:lnTo>
                <a:lnTo>
                  <a:pt x="345681" y="112610"/>
                </a:lnTo>
                <a:lnTo>
                  <a:pt x="345681" y="129120"/>
                </a:lnTo>
                <a:lnTo>
                  <a:pt x="345681" y="151980"/>
                </a:lnTo>
                <a:lnTo>
                  <a:pt x="345681" y="168490"/>
                </a:lnTo>
                <a:lnTo>
                  <a:pt x="345681" y="193890"/>
                </a:lnTo>
                <a:lnTo>
                  <a:pt x="324916" y="193890"/>
                </a:lnTo>
                <a:lnTo>
                  <a:pt x="324916" y="129120"/>
                </a:lnTo>
                <a:lnTo>
                  <a:pt x="345681" y="129120"/>
                </a:lnTo>
                <a:lnTo>
                  <a:pt x="345681" y="112610"/>
                </a:lnTo>
                <a:lnTo>
                  <a:pt x="307809" y="112610"/>
                </a:lnTo>
                <a:lnTo>
                  <a:pt x="307809" y="129120"/>
                </a:lnTo>
                <a:lnTo>
                  <a:pt x="307809" y="193890"/>
                </a:lnTo>
                <a:lnTo>
                  <a:pt x="307809" y="210400"/>
                </a:lnTo>
                <a:lnTo>
                  <a:pt x="442175" y="210400"/>
                </a:lnTo>
                <a:lnTo>
                  <a:pt x="442175" y="193890"/>
                </a:lnTo>
                <a:lnTo>
                  <a:pt x="365226" y="193890"/>
                </a:lnTo>
                <a:lnTo>
                  <a:pt x="365226" y="168490"/>
                </a:lnTo>
                <a:lnTo>
                  <a:pt x="405536" y="168490"/>
                </a:lnTo>
                <a:lnTo>
                  <a:pt x="405536" y="151980"/>
                </a:lnTo>
                <a:lnTo>
                  <a:pt x="405536" y="73240"/>
                </a:lnTo>
                <a:lnTo>
                  <a:pt x="442175" y="73240"/>
                </a:lnTo>
                <a:lnTo>
                  <a:pt x="442175" y="56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9B26A257-B4C8-5972-4721-77D13F644444}"/>
              </a:ext>
            </a:extLst>
          </p:cNvPr>
          <p:cNvSpPr/>
          <p:nvPr/>
        </p:nvSpPr>
        <p:spPr>
          <a:xfrm>
            <a:off x="821690" y="1165225"/>
            <a:ext cx="1098550" cy="1069340"/>
          </a:xfrm>
          <a:custGeom>
            <a:avLst/>
            <a:gdLst/>
            <a:ahLst/>
            <a:cxnLst/>
            <a:rect l="l" t="t" r="r" b="b"/>
            <a:pathLst>
              <a:path w="1098550" h="1069339">
                <a:moveTo>
                  <a:pt x="549275" y="0"/>
                </a:moveTo>
                <a:lnTo>
                  <a:pt x="501881" y="1962"/>
                </a:lnTo>
                <a:lnTo>
                  <a:pt x="455607" y="7743"/>
                </a:lnTo>
                <a:lnTo>
                  <a:pt x="410617" y="17181"/>
                </a:lnTo>
                <a:lnTo>
                  <a:pt x="367077" y="30116"/>
                </a:lnTo>
                <a:lnTo>
                  <a:pt x="325151" y="46389"/>
                </a:lnTo>
                <a:lnTo>
                  <a:pt x="285003" y="65837"/>
                </a:lnTo>
                <a:lnTo>
                  <a:pt x="246800" y="88301"/>
                </a:lnTo>
                <a:lnTo>
                  <a:pt x="210706" y="113620"/>
                </a:lnTo>
                <a:lnTo>
                  <a:pt x="176885" y="141633"/>
                </a:lnTo>
                <a:lnTo>
                  <a:pt x="145502" y="172181"/>
                </a:lnTo>
                <a:lnTo>
                  <a:pt x="116723" y="205103"/>
                </a:lnTo>
                <a:lnTo>
                  <a:pt x="90713" y="240238"/>
                </a:lnTo>
                <a:lnTo>
                  <a:pt x="67635" y="277425"/>
                </a:lnTo>
                <a:lnTo>
                  <a:pt x="47656" y="316505"/>
                </a:lnTo>
                <a:lnTo>
                  <a:pt x="30939" y="357316"/>
                </a:lnTo>
                <a:lnTo>
                  <a:pt x="17650" y="399699"/>
                </a:lnTo>
                <a:lnTo>
                  <a:pt x="7954" y="443492"/>
                </a:lnTo>
                <a:lnTo>
                  <a:pt x="2016" y="488536"/>
                </a:lnTo>
                <a:lnTo>
                  <a:pt x="0" y="534670"/>
                </a:lnTo>
                <a:lnTo>
                  <a:pt x="2016" y="580803"/>
                </a:lnTo>
                <a:lnTo>
                  <a:pt x="7954" y="625847"/>
                </a:lnTo>
                <a:lnTo>
                  <a:pt x="17650" y="669640"/>
                </a:lnTo>
                <a:lnTo>
                  <a:pt x="30939" y="712023"/>
                </a:lnTo>
                <a:lnTo>
                  <a:pt x="47656" y="752834"/>
                </a:lnTo>
                <a:lnTo>
                  <a:pt x="67635" y="791914"/>
                </a:lnTo>
                <a:lnTo>
                  <a:pt x="90713" y="829101"/>
                </a:lnTo>
                <a:lnTo>
                  <a:pt x="116723" y="864236"/>
                </a:lnTo>
                <a:lnTo>
                  <a:pt x="145502" y="897158"/>
                </a:lnTo>
                <a:lnTo>
                  <a:pt x="176885" y="927706"/>
                </a:lnTo>
                <a:lnTo>
                  <a:pt x="210706" y="955719"/>
                </a:lnTo>
                <a:lnTo>
                  <a:pt x="246800" y="981038"/>
                </a:lnTo>
                <a:lnTo>
                  <a:pt x="285003" y="1003502"/>
                </a:lnTo>
                <a:lnTo>
                  <a:pt x="325151" y="1022950"/>
                </a:lnTo>
                <a:lnTo>
                  <a:pt x="367077" y="1039223"/>
                </a:lnTo>
                <a:lnTo>
                  <a:pt x="410617" y="1052158"/>
                </a:lnTo>
                <a:lnTo>
                  <a:pt x="455607" y="1061596"/>
                </a:lnTo>
                <a:lnTo>
                  <a:pt x="501881" y="1067377"/>
                </a:lnTo>
                <a:lnTo>
                  <a:pt x="549275" y="1069339"/>
                </a:lnTo>
                <a:lnTo>
                  <a:pt x="596668" y="1067377"/>
                </a:lnTo>
                <a:lnTo>
                  <a:pt x="642942" y="1061596"/>
                </a:lnTo>
                <a:lnTo>
                  <a:pt x="687932" y="1052158"/>
                </a:lnTo>
                <a:lnTo>
                  <a:pt x="731472" y="1039223"/>
                </a:lnTo>
                <a:lnTo>
                  <a:pt x="773398" y="1022950"/>
                </a:lnTo>
                <a:lnTo>
                  <a:pt x="813545" y="1003502"/>
                </a:lnTo>
                <a:lnTo>
                  <a:pt x="851749" y="981038"/>
                </a:lnTo>
                <a:lnTo>
                  <a:pt x="887843" y="955719"/>
                </a:lnTo>
                <a:lnTo>
                  <a:pt x="921664" y="927706"/>
                </a:lnTo>
                <a:lnTo>
                  <a:pt x="953047" y="897158"/>
                </a:lnTo>
                <a:lnTo>
                  <a:pt x="981826" y="864236"/>
                </a:lnTo>
                <a:lnTo>
                  <a:pt x="1007836" y="829101"/>
                </a:lnTo>
                <a:lnTo>
                  <a:pt x="1030914" y="791914"/>
                </a:lnTo>
                <a:lnTo>
                  <a:pt x="1050893" y="752834"/>
                </a:lnTo>
                <a:lnTo>
                  <a:pt x="1067610" y="712023"/>
                </a:lnTo>
                <a:lnTo>
                  <a:pt x="1080899" y="669640"/>
                </a:lnTo>
                <a:lnTo>
                  <a:pt x="1090595" y="625847"/>
                </a:lnTo>
                <a:lnTo>
                  <a:pt x="1096533" y="580803"/>
                </a:lnTo>
                <a:lnTo>
                  <a:pt x="1098549" y="534670"/>
                </a:lnTo>
                <a:lnTo>
                  <a:pt x="1096533" y="488536"/>
                </a:lnTo>
                <a:lnTo>
                  <a:pt x="1090595" y="443492"/>
                </a:lnTo>
                <a:lnTo>
                  <a:pt x="1080899" y="399699"/>
                </a:lnTo>
                <a:lnTo>
                  <a:pt x="1067610" y="357316"/>
                </a:lnTo>
                <a:lnTo>
                  <a:pt x="1050893" y="316505"/>
                </a:lnTo>
                <a:lnTo>
                  <a:pt x="1030914" y="277425"/>
                </a:lnTo>
                <a:lnTo>
                  <a:pt x="1007836" y="240238"/>
                </a:lnTo>
                <a:lnTo>
                  <a:pt x="981826" y="205103"/>
                </a:lnTo>
                <a:lnTo>
                  <a:pt x="953047" y="172181"/>
                </a:lnTo>
                <a:lnTo>
                  <a:pt x="921664" y="141633"/>
                </a:lnTo>
                <a:lnTo>
                  <a:pt x="887843" y="113620"/>
                </a:lnTo>
                <a:lnTo>
                  <a:pt x="851749" y="88301"/>
                </a:lnTo>
                <a:lnTo>
                  <a:pt x="813545" y="65837"/>
                </a:lnTo>
                <a:lnTo>
                  <a:pt x="773398" y="46389"/>
                </a:lnTo>
                <a:lnTo>
                  <a:pt x="731472" y="30116"/>
                </a:lnTo>
                <a:lnTo>
                  <a:pt x="687932" y="17181"/>
                </a:lnTo>
                <a:lnTo>
                  <a:pt x="642942" y="7743"/>
                </a:lnTo>
                <a:lnTo>
                  <a:pt x="596668" y="1962"/>
                </a:lnTo>
                <a:lnTo>
                  <a:pt x="549275" y="0"/>
                </a:lnTo>
                <a:close/>
              </a:path>
            </a:pathLst>
          </a:custGeom>
          <a:solidFill>
            <a:srgbClr val="31B6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2F326015-8989-3DDE-D189-9B20B05F44A2}"/>
              </a:ext>
            </a:extLst>
          </p:cNvPr>
          <p:cNvSpPr/>
          <p:nvPr/>
        </p:nvSpPr>
        <p:spPr>
          <a:xfrm>
            <a:off x="1084516" y="1446047"/>
            <a:ext cx="573405" cy="508000"/>
          </a:xfrm>
          <a:custGeom>
            <a:avLst/>
            <a:gdLst/>
            <a:ahLst/>
            <a:cxnLst/>
            <a:rect l="l" t="t" r="r" b="b"/>
            <a:pathLst>
              <a:path w="573405" h="508000">
                <a:moveTo>
                  <a:pt x="197878" y="162890"/>
                </a:moveTo>
                <a:lnTo>
                  <a:pt x="65963" y="162890"/>
                </a:lnTo>
                <a:lnTo>
                  <a:pt x="65963" y="179539"/>
                </a:lnTo>
                <a:lnTo>
                  <a:pt x="197878" y="179539"/>
                </a:lnTo>
                <a:lnTo>
                  <a:pt x="197878" y="162890"/>
                </a:lnTo>
                <a:close/>
              </a:path>
              <a:path w="573405" h="508000">
                <a:moveTo>
                  <a:pt x="572884" y="0"/>
                </a:moveTo>
                <a:lnTo>
                  <a:pt x="555777" y="0"/>
                </a:lnTo>
                <a:lnTo>
                  <a:pt x="555777" y="16649"/>
                </a:lnTo>
                <a:lnTo>
                  <a:pt x="555777" y="435178"/>
                </a:lnTo>
                <a:lnTo>
                  <a:pt x="538683" y="435178"/>
                </a:lnTo>
                <a:lnTo>
                  <a:pt x="538683" y="424484"/>
                </a:lnTo>
                <a:lnTo>
                  <a:pt x="538683" y="27343"/>
                </a:lnTo>
                <a:lnTo>
                  <a:pt x="538683" y="16649"/>
                </a:lnTo>
                <a:lnTo>
                  <a:pt x="555777" y="16649"/>
                </a:lnTo>
                <a:lnTo>
                  <a:pt x="555777" y="0"/>
                </a:lnTo>
                <a:lnTo>
                  <a:pt x="521576" y="0"/>
                </a:lnTo>
                <a:lnTo>
                  <a:pt x="521576" y="8318"/>
                </a:lnTo>
                <a:lnTo>
                  <a:pt x="521576" y="27343"/>
                </a:lnTo>
                <a:lnTo>
                  <a:pt x="521576" y="424484"/>
                </a:lnTo>
                <a:lnTo>
                  <a:pt x="257733" y="313905"/>
                </a:lnTo>
                <a:lnTo>
                  <a:pt x="257733" y="309143"/>
                </a:lnTo>
                <a:lnTo>
                  <a:pt x="257733" y="142684"/>
                </a:lnTo>
                <a:lnTo>
                  <a:pt x="257733" y="137922"/>
                </a:lnTo>
                <a:lnTo>
                  <a:pt x="521576" y="27343"/>
                </a:lnTo>
                <a:lnTo>
                  <a:pt x="521576" y="8318"/>
                </a:lnTo>
                <a:lnTo>
                  <a:pt x="243078" y="126034"/>
                </a:lnTo>
                <a:lnTo>
                  <a:pt x="239420" y="126034"/>
                </a:lnTo>
                <a:lnTo>
                  <a:pt x="239420" y="142684"/>
                </a:lnTo>
                <a:lnTo>
                  <a:pt x="239420" y="309143"/>
                </a:lnTo>
                <a:lnTo>
                  <a:pt x="232079" y="309143"/>
                </a:lnTo>
                <a:lnTo>
                  <a:pt x="232079" y="375729"/>
                </a:lnTo>
                <a:lnTo>
                  <a:pt x="221094" y="375729"/>
                </a:lnTo>
                <a:lnTo>
                  <a:pt x="209143" y="337680"/>
                </a:lnTo>
                <a:lnTo>
                  <a:pt x="207657" y="332930"/>
                </a:lnTo>
                <a:lnTo>
                  <a:pt x="218643" y="330542"/>
                </a:lnTo>
                <a:lnTo>
                  <a:pt x="232079" y="375729"/>
                </a:lnTo>
                <a:lnTo>
                  <a:pt x="232079" y="309143"/>
                </a:lnTo>
                <a:lnTo>
                  <a:pt x="169786" y="309143"/>
                </a:lnTo>
                <a:lnTo>
                  <a:pt x="169786" y="325793"/>
                </a:lnTo>
                <a:lnTo>
                  <a:pt x="96494" y="342442"/>
                </a:lnTo>
                <a:lnTo>
                  <a:pt x="91617" y="325793"/>
                </a:lnTo>
                <a:lnTo>
                  <a:pt x="169786" y="325793"/>
                </a:lnTo>
                <a:lnTo>
                  <a:pt x="169786" y="309143"/>
                </a:lnTo>
                <a:lnTo>
                  <a:pt x="52527" y="309143"/>
                </a:lnTo>
                <a:lnTo>
                  <a:pt x="52527" y="296062"/>
                </a:lnTo>
                <a:lnTo>
                  <a:pt x="52527" y="154571"/>
                </a:lnTo>
                <a:lnTo>
                  <a:pt x="52527" y="142684"/>
                </a:lnTo>
                <a:lnTo>
                  <a:pt x="239420" y="142684"/>
                </a:lnTo>
                <a:lnTo>
                  <a:pt x="239420" y="126034"/>
                </a:lnTo>
                <a:lnTo>
                  <a:pt x="34201" y="126034"/>
                </a:lnTo>
                <a:lnTo>
                  <a:pt x="34201" y="137922"/>
                </a:lnTo>
                <a:lnTo>
                  <a:pt x="34201" y="154571"/>
                </a:lnTo>
                <a:lnTo>
                  <a:pt x="34201" y="296062"/>
                </a:lnTo>
                <a:lnTo>
                  <a:pt x="17094" y="296062"/>
                </a:lnTo>
                <a:lnTo>
                  <a:pt x="17094" y="154571"/>
                </a:lnTo>
                <a:lnTo>
                  <a:pt x="34201" y="154571"/>
                </a:lnTo>
                <a:lnTo>
                  <a:pt x="34201" y="137922"/>
                </a:lnTo>
                <a:lnTo>
                  <a:pt x="0" y="137922"/>
                </a:lnTo>
                <a:lnTo>
                  <a:pt x="0" y="312712"/>
                </a:lnTo>
                <a:lnTo>
                  <a:pt x="34201" y="312712"/>
                </a:lnTo>
                <a:lnTo>
                  <a:pt x="34201" y="325793"/>
                </a:lnTo>
                <a:lnTo>
                  <a:pt x="62293" y="325793"/>
                </a:lnTo>
                <a:lnTo>
                  <a:pt x="75730" y="365023"/>
                </a:lnTo>
                <a:lnTo>
                  <a:pt x="85509" y="362648"/>
                </a:lnTo>
                <a:lnTo>
                  <a:pt x="130695" y="507707"/>
                </a:lnTo>
                <a:lnTo>
                  <a:pt x="262623" y="507707"/>
                </a:lnTo>
                <a:lnTo>
                  <a:pt x="256959" y="489877"/>
                </a:lnTo>
                <a:lnTo>
                  <a:pt x="239420" y="434682"/>
                </a:lnTo>
                <a:lnTo>
                  <a:pt x="239420" y="489877"/>
                </a:lnTo>
                <a:lnTo>
                  <a:pt x="144132" y="489877"/>
                </a:lnTo>
                <a:lnTo>
                  <a:pt x="103733" y="362648"/>
                </a:lnTo>
                <a:lnTo>
                  <a:pt x="102603" y="359079"/>
                </a:lnTo>
                <a:lnTo>
                  <a:pt x="171005" y="342442"/>
                </a:lnTo>
                <a:lnTo>
                  <a:pt x="190550" y="337680"/>
                </a:lnTo>
                <a:lnTo>
                  <a:pt x="239420" y="489877"/>
                </a:lnTo>
                <a:lnTo>
                  <a:pt x="239420" y="434682"/>
                </a:lnTo>
                <a:lnTo>
                  <a:pt x="225983" y="392379"/>
                </a:lnTo>
                <a:lnTo>
                  <a:pt x="256514" y="392379"/>
                </a:lnTo>
                <a:lnTo>
                  <a:pt x="251231" y="375729"/>
                </a:lnTo>
                <a:lnTo>
                  <a:pt x="236880" y="330542"/>
                </a:lnTo>
                <a:lnTo>
                  <a:pt x="235750" y="326974"/>
                </a:lnTo>
                <a:lnTo>
                  <a:pt x="240639" y="325793"/>
                </a:lnTo>
                <a:lnTo>
                  <a:pt x="243078" y="325793"/>
                </a:lnTo>
                <a:lnTo>
                  <a:pt x="521576" y="442315"/>
                </a:lnTo>
                <a:lnTo>
                  <a:pt x="521576" y="451827"/>
                </a:lnTo>
                <a:lnTo>
                  <a:pt x="572884" y="451827"/>
                </a:lnTo>
                <a:lnTo>
                  <a:pt x="572884" y="435178"/>
                </a:lnTo>
                <a:lnTo>
                  <a:pt x="572884" y="16649"/>
                </a:lnTo>
                <a:lnTo>
                  <a:pt x="5728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18706FAF-B799-5B29-9578-1EF18B3D1DEE}"/>
              </a:ext>
            </a:extLst>
          </p:cNvPr>
          <p:cNvSpPr/>
          <p:nvPr/>
        </p:nvSpPr>
        <p:spPr>
          <a:xfrm>
            <a:off x="439419" y="2611755"/>
            <a:ext cx="492759" cy="479425"/>
          </a:xfrm>
          <a:custGeom>
            <a:avLst/>
            <a:gdLst/>
            <a:ahLst/>
            <a:cxnLst/>
            <a:rect l="l" t="t" r="r" b="b"/>
            <a:pathLst>
              <a:path w="492759" h="479425">
                <a:moveTo>
                  <a:pt x="246289" y="0"/>
                </a:moveTo>
                <a:lnTo>
                  <a:pt x="196653" y="4867"/>
                </a:lnTo>
                <a:lnTo>
                  <a:pt x="150422" y="18829"/>
                </a:lnTo>
                <a:lnTo>
                  <a:pt x="108586" y="40921"/>
                </a:lnTo>
                <a:lnTo>
                  <a:pt x="72136" y="70179"/>
                </a:lnTo>
                <a:lnTo>
                  <a:pt x="42062" y="105640"/>
                </a:lnTo>
                <a:lnTo>
                  <a:pt x="19354" y="146341"/>
                </a:lnTo>
                <a:lnTo>
                  <a:pt x="5003" y="191317"/>
                </a:lnTo>
                <a:lnTo>
                  <a:pt x="0" y="239607"/>
                </a:lnTo>
                <a:lnTo>
                  <a:pt x="5003" y="287896"/>
                </a:lnTo>
                <a:lnTo>
                  <a:pt x="19354" y="332873"/>
                </a:lnTo>
                <a:lnTo>
                  <a:pt x="42062" y="373573"/>
                </a:lnTo>
                <a:lnTo>
                  <a:pt x="72136" y="409034"/>
                </a:lnTo>
                <a:lnTo>
                  <a:pt x="108586" y="438293"/>
                </a:lnTo>
                <a:lnTo>
                  <a:pt x="150422" y="460384"/>
                </a:lnTo>
                <a:lnTo>
                  <a:pt x="196653" y="474346"/>
                </a:lnTo>
                <a:lnTo>
                  <a:pt x="246289" y="479214"/>
                </a:lnTo>
                <a:lnTo>
                  <a:pt x="295925" y="474346"/>
                </a:lnTo>
                <a:lnTo>
                  <a:pt x="342156" y="460384"/>
                </a:lnTo>
                <a:lnTo>
                  <a:pt x="383992" y="438293"/>
                </a:lnTo>
                <a:lnTo>
                  <a:pt x="420442" y="409034"/>
                </a:lnTo>
                <a:lnTo>
                  <a:pt x="450516" y="373573"/>
                </a:lnTo>
                <a:lnTo>
                  <a:pt x="473224" y="332873"/>
                </a:lnTo>
                <a:lnTo>
                  <a:pt x="487575" y="287896"/>
                </a:lnTo>
                <a:lnTo>
                  <a:pt x="492579" y="239607"/>
                </a:lnTo>
                <a:lnTo>
                  <a:pt x="487575" y="191317"/>
                </a:lnTo>
                <a:lnTo>
                  <a:pt x="473224" y="146341"/>
                </a:lnTo>
                <a:lnTo>
                  <a:pt x="450516" y="105640"/>
                </a:lnTo>
                <a:lnTo>
                  <a:pt x="420442" y="70179"/>
                </a:lnTo>
                <a:lnTo>
                  <a:pt x="383992" y="40921"/>
                </a:lnTo>
                <a:lnTo>
                  <a:pt x="342156" y="18829"/>
                </a:lnTo>
                <a:lnTo>
                  <a:pt x="295925" y="4867"/>
                </a:lnTo>
                <a:lnTo>
                  <a:pt x="246289" y="0"/>
                </a:lnTo>
                <a:close/>
              </a:path>
            </a:pathLst>
          </a:custGeom>
          <a:solidFill>
            <a:srgbClr val="31B6F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2D603F5A-C9CF-8B08-3331-3791BB1E86D9}"/>
              </a:ext>
            </a:extLst>
          </p:cNvPr>
          <p:cNvSpPr txBox="1"/>
          <p:nvPr/>
        </p:nvSpPr>
        <p:spPr>
          <a:xfrm>
            <a:off x="2907664" y="3799704"/>
            <a:ext cx="3215005" cy="239395"/>
          </a:xfrm>
          <a:prstGeom prst="rect">
            <a:avLst/>
          </a:prstGeom>
          <a:solidFill>
            <a:srgbClr val="4584D3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885"/>
              </a:lnSpc>
              <a:tabLst>
                <a:tab pos="439420" algn="l"/>
              </a:tabLst>
            </a:pPr>
            <a:r>
              <a:rPr sz="1750" spc="-50" dirty="0">
                <a:solidFill>
                  <a:srgbClr val="FFFFFF"/>
                </a:solidFill>
                <a:latin typeface="SimSun"/>
                <a:cs typeface="SimSun"/>
              </a:rPr>
              <a:t>提</a:t>
            </a:r>
            <a:r>
              <a:rPr sz="1750" dirty="0">
                <a:solidFill>
                  <a:srgbClr val="FFFFFF"/>
                </a:solidFill>
                <a:latin typeface="SimSun"/>
                <a:cs typeface="SimSun"/>
              </a:rPr>
              <a:t>	</a:t>
            </a:r>
            <a:r>
              <a:rPr sz="1750" spc="-50" dirty="0">
                <a:solidFill>
                  <a:srgbClr val="FFFFFF"/>
                </a:solidFill>
                <a:latin typeface="SimSun"/>
                <a:cs typeface="SimSun"/>
              </a:rPr>
              <a:t>示</a:t>
            </a:r>
            <a:endParaRPr sz="1750">
              <a:latin typeface="SimSun"/>
              <a:cs typeface="SimSun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1C8065EA-2FEE-DEAD-FD9B-020230D0478A}"/>
              </a:ext>
            </a:extLst>
          </p:cNvPr>
          <p:cNvSpPr txBox="1"/>
          <p:nvPr/>
        </p:nvSpPr>
        <p:spPr>
          <a:xfrm>
            <a:off x="2799079" y="2504439"/>
            <a:ext cx="3431540" cy="239268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31775">
              <a:lnSpc>
                <a:spcPts val="1415"/>
              </a:lnSpc>
            </a:pPr>
            <a:r>
              <a:rPr sz="1200" spc="-5" dirty="0">
                <a:solidFill>
                  <a:srgbClr val="404040"/>
                </a:solidFill>
                <a:latin typeface="Microsoft YaHei"/>
                <a:cs typeface="Microsoft YaHei"/>
              </a:rPr>
              <a:t>打卡包括但不限于对理论知识的理解、扩展</a:t>
            </a:r>
            <a:endParaRPr sz="1200" dirty="0">
              <a:latin typeface="Microsoft YaHei"/>
              <a:cs typeface="Microsoft YaHei"/>
            </a:endParaRPr>
          </a:p>
          <a:p>
            <a:pPr marL="231775" marR="144145">
              <a:lnSpc>
                <a:spcPts val="1390"/>
              </a:lnSpc>
              <a:spcBef>
                <a:spcPts val="65"/>
              </a:spcBef>
            </a:pPr>
            <a:r>
              <a:rPr sz="1200" spc="-5" dirty="0">
                <a:solidFill>
                  <a:srgbClr val="404040"/>
                </a:solidFill>
                <a:latin typeface="Microsoft YaHei"/>
                <a:cs typeface="Microsoft YaHei"/>
              </a:rPr>
              <a:t>、代码实现、公式推导等等，也可直播分享</a:t>
            </a:r>
            <a:r>
              <a:rPr sz="1200" spc="-50" dirty="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Microsoft YaHei"/>
                <a:cs typeface="Microsoft YaHei"/>
              </a:rPr>
              <a:t>自己的学习过程。不需要复制粘贴教程原文。</a:t>
            </a:r>
            <a:endParaRPr sz="12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</a:pPr>
            <a:endParaRPr sz="1200" dirty="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 dirty="0">
              <a:latin typeface="Microsoft YaHei"/>
              <a:cs typeface="Microsoft YaHei"/>
            </a:endParaRPr>
          </a:p>
          <a:p>
            <a:pPr marL="232410" marR="295910" algn="just">
              <a:lnSpc>
                <a:spcPct val="97500"/>
              </a:lnSpc>
            </a:pPr>
            <a:r>
              <a:rPr sz="1200" spc="-5" dirty="0">
                <a:solidFill>
                  <a:srgbClr val="404040"/>
                </a:solidFill>
                <a:latin typeface="Microsoft YaHei"/>
                <a:cs typeface="Microsoft YaHei"/>
              </a:rPr>
              <a:t>如果笔记中需要引用教程内容或其它资料，希望注明出处，并附上来源链接，避免版权</a:t>
            </a:r>
            <a:r>
              <a:rPr sz="1200" spc="-20" dirty="0">
                <a:solidFill>
                  <a:srgbClr val="404040"/>
                </a:solidFill>
                <a:latin typeface="Microsoft YaHei"/>
                <a:cs typeface="Microsoft YaHei"/>
              </a:rPr>
              <a:t>纠纷。</a:t>
            </a:r>
            <a:endParaRPr sz="1200" dirty="0">
              <a:latin typeface="Microsoft YaHei"/>
              <a:cs typeface="Microsoft YaHei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721DB1AA-3878-C81A-F369-DE0C2C1B9B90}"/>
              </a:ext>
            </a:extLst>
          </p:cNvPr>
          <p:cNvSpPr txBox="1"/>
          <p:nvPr/>
        </p:nvSpPr>
        <p:spPr>
          <a:xfrm>
            <a:off x="479329" y="2594355"/>
            <a:ext cx="452849" cy="4434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3240" marR="30480" indent="-498475" algn="just">
              <a:lnSpc>
                <a:spcPct val="87000"/>
              </a:lnSpc>
              <a:spcBef>
                <a:spcPts val="535"/>
              </a:spcBef>
            </a:pPr>
            <a:r>
              <a:rPr lang="en-US" altLang="zh-CN" sz="2800" b="1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800" b="1" spc="-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18" name="object 20">
            <a:extLst>
              <a:ext uri="{FF2B5EF4-FFF2-40B4-BE49-F238E27FC236}">
                <a16:creationId xmlns:a16="http://schemas.microsoft.com/office/drawing/2014/main" id="{5184533B-B976-AEA0-E832-9DF6863318A2}"/>
              </a:ext>
            </a:extLst>
          </p:cNvPr>
          <p:cNvSpPr/>
          <p:nvPr/>
        </p:nvSpPr>
        <p:spPr>
          <a:xfrm>
            <a:off x="6849744" y="4096384"/>
            <a:ext cx="1748155" cy="703580"/>
          </a:xfrm>
          <a:custGeom>
            <a:avLst/>
            <a:gdLst/>
            <a:ahLst/>
            <a:cxnLst/>
            <a:rect l="l" t="t" r="r" b="b"/>
            <a:pathLst>
              <a:path w="1748154" h="703579">
                <a:moveTo>
                  <a:pt x="1630888" y="0"/>
                </a:moveTo>
                <a:lnTo>
                  <a:pt x="117266" y="0"/>
                </a:lnTo>
                <a:lnTo>
                  <a:pt x="71621" y="9215"/>
                </a:lnTo>
                <a:lnTo>
                  <a:pt x="34346" y="34346"/>
                </a:lnTo>
                <a:lnTo>
                  <a:pt x="9215" y="71621"/>
                </a:lnTo>
                <a:lnTo>
                  <a:pt x="0" y="117266"/>
                </a:lnTo>
                <a:lnTo>
                  <a:pt x="0" y="586313"/>
                </a:lnTo>
                <a:lnTo>
                  <a:pt x="9215" y="631958"/>
                </a:lnTo>
                <a:lnTo>
                  <a:pt x="34346" y="669233"/>
                </a:lnTo>
                <a:lnTo>
                  <a:pt x="71621" y="694364"/>
                </a:lnTo>
                <a:lnTo>
                  <a:pt x="117266" y="703579"/>
                </a:lnTo>
                <a:lnTo>
                  <a:pt x="1630888" y="703579"/>
                </a:lnTo>
                <a:lnTo>
                  <a:pt x="1676533" y="694364"/>
                </a:lnTo>
                <a:lnTo>
                  <a:pt x="1713808" y="669233"/>
                </a:lnTo>
                <a:lnTo>
                  <a:pt x="1738939" y="631958"/>
                </a:lnTo>
                <a:lnTo>
                  <a:pt x="1748154" y="586313"/>
                </a:lnTo>
                <a:lnTo>
                  <a:pt x="1748154" y="117266"/>
                </a:lnTo>
                <a:lnTo>
                  <a:pt x="1738939" y="71621"/>
                </a:lnTo>
                <a:lnTo>
                  <a:pt x="1713808" y="34346"/>
                </a:lnTo>
                <a:lnTo>
                  <a:pt x="1676533" y="9215"/>
                </a:lnTo>
                <a:lnTo>
                  <a:pt x="1630888" y="0"/>
                </a:lnTo>
                <a:close/>
              </a:path>
            </a:pathLst>
          </a:custGeom>
          <a:solidFill>
            <a:srgbClr val="5BD07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85035AC5-5BF8-5E7B-F30E-6F4833DD9573}"/>
              </a:ext>
            </a:extLst>
          </p:cNvPr>
          <p:cNvSpPr txBox="1"/>
          <p:nvPr/>
        </p:nvSpPr>
        <p:spPr>
          <a:xfrm>
            <a:off x="6699884" y="2504439"/>
            <a:ext cx="2048510" cy="239268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66065" indent="-8509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66065" algn="l"/>
              </a:tabLst>
            </a:pPr>
            <a:r>
              <a:rPr sz="1400" dirty="0">
                <a:solidFill>
                  <a:srgbClr val="0D0D0D"/>
                </a:solidFill>
                <a:latin typeface="Microsoft YaHei"/>
                <a:cs typeface="Microsoft YaHei"/>
              </a:rPr>
              <a:t>字数少于</a:t>
            </a:r>
            <a:r>
              <a:rPr sz="1400" spc="-25" dirty="0">
                <a:solidFill>
                  <a:srgbClr val="0D0D0D"/>
                </a:solidFill>
                <a:latin typeface="Tahoma"/>
                <a:cs typeface="Tahoma"/>
              </a:rPr>
              <a:t>50</a:t>
            </a:r>
            <a:endParaRPr sz="1400" dirty="0">
              <a:latin typeface="Tahoma"/>
              <a:cs typeface="Tahoma"/>
            </a:endParaRPr>
          </a:p>
          <a:p>
            <a:pPr marL="266065" indent="-8509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66065" algn="l"/>
              </a:tabLst>
            </a:pPr>
            <a:r>
              <a:rPr sz="1400" spc="-10" dirty="0">
                <a:solidFill>
                  <a:srgbClr val="0D0D0D"/>
                </a:solidFill>
                <a:latin typeface="Microsoft YaHei"/>
                <a:cs typeface="Microsoft YaHei"/>
              </a:rPr>
              <a:t>教程复制粘贴</a:t>
            </a:r>
            <a:endParaRPr sz="1400" dirty="0">
              <a:latin typeface="Microsoft YaHei"/>
              <a:cs typeface="Microsoft YaHei"/>
            </a:endParaRPr>
          </a:p>
          <a:p>
            <a:pPr marL="266065" indent="-8509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66065" algn="l"/>
              </a:tabLst>
            </a:pPr>
            <a:r>
              <a:rPr sz="1400" spc="-10" dirty="0">
                <a:solidFill>
                  <a:srgbClr val="0D0D0D"/>
                </a:solidFill>
                <a:latin typeface="Microsoft YaHei"/>
                <a:cs typeface="Microsoft YaHei"/>
              </a:rPr>
              <a:t>教程大纲复制粘贴</a:t>
            </a:r>
            <a:endParaRPr sz="1400" dirty="0">
              <a:latin typeface="Microsoft YaHei"/>
              <a:cs typeface="Microsoft YaHei"/>
            </a:endParaRPr>
          </a:p>
          <a:p>
            <a:pPr marL="266065" indent="-8509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66065" algn="l"/>
              </a:tabLst>
            </a:pPr>
            <a:r>
              <a:rPr sz="1400" spc="-10" dirty="0">
                <a:solidFill>
                  <a:srgbClr val="0D0D0D"/>
                </a:solidFill>
                <a:latin typeface="Microsoft YaHei"/>
                <a:cs typeface="Microsoft YaHei"/>
              </a:rPr>
              <a:t>与本任务内容无关</a:t>
            </a:r>
            <a:endParaRPr sz="1400" dirty="0">
              <a:latin typeface="Microsoft YaHei"/>
              <a:cs typeface="Microsoft YaHei"/>
            </a:endParaRPr>
          </a:p>
          <a:p>
            <a:pPr marL="266065" indent="-8509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66065" algn="l"/>
              </a:tabLst>
            </a:pPr>
            <a:r>
              <a:rPr sz="1400" spc="-15" dirty="0">
                <a:solidFill>
                  <a:srgbClr val="0D0D0D"/>
                </a:solidFill>
                <a:latin typeface="Microsoft YaHei"/>
                <a:cs typeface="Microsoft YaHei"/>
              </a:rPr>
              <a:t>错误链接</a:t>
            </a:r>
            <a:endParaRPr sz="1400" dirty="0">
              <a:latin typeface="Microsoft YaHei"/>
              <a:cs typeface="Microsoft YaHei"/>
            </a:endParaRPr>
          </a:p>
          <a:p>
            <a:pPr marL="291465" marR="377190" algn="just">
              <a:lnSpc>
                <a:spcPct val="101699"/>
              </a:lnSpc>
              <a:spcBef>
                <a:spcPts val="1410"/>
              </a:spcBef>
            </a:pPr>
            <a:r>
              <a:rPr sz="1150" spc="-10" dirty="0">
                <a:solidFill>
                  <a:srgbClr val="FFFFFF"/>
                </a:solidFill>
                <a:latin typeface="SimSun"/>
                <a:cs typeface="SimSun"/>
              </a:rPr>
              <a:t>以上情况将被视同未打卡，由助教抱出群并关闭后续打卡！</a:t>
            </a:r>
            <a:endParaRPr sz="1150" dirty="0">
              <a:latin typeface="SimSun"/>
              <a:cs typeface="SimSun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259645A-1338-64DE-85F3-61CAC0BEC797}"/>
              </a:ext>
            </a:extLst>
          </p:cNvPr>
          <p:cNvSpPr txBox="1"/>
          <p:nvPr/>
        </p:nvSpPr>
        <p:spPr>
          <a:xfrm>
            <a:off x="932178" y="2579473"/>
            <a:ext cx="1397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选择一个分享平台如博客园、</a:t>
            </a:r>
            <a:r>
              <a:rPr lang="en-US" altLang="zh-CN" sz="1050" dirty="0"/>
              <a:t>CSDN</a:t>
            </a:r>
            <a:r>
              <a:rPr lang="zh-CN" altLang="en-US" sz="1050" dirty="0"/>
              <a:t>、</a:t>
            </a:r>
            <a:r>
              <a:rPr lang="en-US" altLang="zh-CN" sz="1050" dirty="0" err="1"/>
              <a:t>Github</a:t>
            </a:r>
            <a:r>
              <a:rPr lang="zh-CN" altLang="en-US" sz="1050" dirty="0"/>
              <a:t>、简书、</a:t>
            </a:r>
            <a:r>
              <a:rPr lang="en-US" altLang="zh-CN" sz="1050" dirty="0"/>
              <a:t>B</a:t>
            </a:r>
            <a:r>
              <a:rPr lang="zh-CN" altLang="en-US" sz="1050" dirty="0"/>
              <a:t>站等</a:t>
            </a: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A4E88528-BC11-4DE6-1160-57266A670D16}"/>
              </a:ext>
            </a:extLst>
          </p:cNvPr>
          <p:cNvSpPr/>
          <p:nvPr/>
        </p:nvSpPr>
        <p:spPr>
          <a:xfrm>
            <a:off x="442190" y="3385390"/>
            <a:ext cx="492759" cy="479425"/>
          </a:xfrm>
          <a:custGeom>
            <a:avLst/>
            <a:gdLst/>
            <a:ahLst/>
            <a:cxnLst/>
            <a:rect l="l" t="t" r="r" b="b"/>
            <a:pathLst>
              <a:path w="492759" h="479425">
                <a:moveTo>
                  <a:pt x="246289" y="0"/>
                </a:moveTo>
                <a:lnTo>
                  <a:pt x="196653" y="4867"/>
                </a:lnTo>
                <a:lnTo>
                  <a:pt x="150422" y="18829"/>
                </a:lnTo>
                <a:lnTo>
                  <a:pt x="108586" y="40921"/>
                </a:lnTo>
                <a:lnTo>
                  <a:pt x="72136" y="70179"/>
                </a:lnTo>
                <a:lnTo>
                  <a:pt x="42062" y="105640"/>
                </a:lnTo>
                <a:lnTo>
                  <a:pt x="19354" y="146341"/>
                </a:lnTo>
                <a:lnTo>
                  <a:pt x="5003" y="191317"/>
                </a:lnTo>
                <a:lnTo>
                  <a:pt x="0" y="239607"/>
                </a:lnTo>
                <a:lnTo>
                  <a:pt x="5003" y="287896"/>
                </a:lnTo>
                <a:lnTo>
                  <a:pt x="19354" y="332873"/>
                </a:lnTo>
                <a:lnTo>
                  <a:pt x="42062" y="373573"/>
                </a:lnTo>
                <a:lnTo>
                  <a:pt x="72136" y="409034"/>
                </a:lnTo>
                <a:lnTo>
                  <a:pt x="108586" y="438293"/>
                </a:lnTo>
                <a:lnTo>
                  <a:pt x="150422" y="460384"/>
                </a:lnTo>
                <a:lnTo>
                  <a:pt x="196653" y="474346"/>
                </a:lnTo>
                <a:lnTo>
                  <a:pt x="246289" y="479214"/>
                </a:lnTo>
                <a:lnTo>
                  <a:pt x="295925" y="474346"/>
                </a:lnTo>
                <a:lnTo>
                  <a:pt x="342156" y="460384"/>
                </a:lnTo>
                <a:lnTo>
                  <a:pt x="383992" y="438293"/>
                </a:lnTo>
                <a:lnTo>
                  <a:pt x="420442" y="409034"/>
                </a:lnTo>
                <a:lnTo>
                  <a:pt x="450516" y="373573"/>
                </a:lnTo>
                <a:lnTo>
                  <a:pt x="473224" y="332873"/>
                </a:lnTo>
                <a:lnTo>
                  <a:pt x="487575" y="287896"/>
                </a:lnTo>
                <a:lnTo>
                  <a:pt x="492579" y="239607"/>
                </a:lnTo>
                <a:lnTo>
                  <a:pt x="487575" y="191317"/>
                </a:lnTo>
                <a:lnTo>
                  <a:pt x="473224" y="146341"/>
                </a:lnTo>
                <a:lnTo>
                  <a:pt x="450516" y="105640"/>
                </a:lnTo>
                <a:lnTo>
                  <a:pt x="420442" y="70179"/>
                </a:lnTo>
                <a:lnTo>
                  <a:pt x="383992" y="40921"/>
                </a:lnTo>
                <a:lnTo>
                  <a:pt x="342156" y="18829"/>
                </a:lnTo>
                <a:lnTo>
                  <a:pt x="295925" y="4867"/>
                </a:lnTo>
                <a:lnTo>
                  <a:pt x="246289" y="0"/>
                </a:lnTo>
                <a:close/>
              </a:path>
            </a:pathLst>
          </a:custGeom>
          <a:solidFill>
            <a:srgbClr val="31B6F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0D12D913-40D0-31D8-262D-809D6C2C377C}"/>
              </a:ext>
            </a:extLst>
          </p:cNvPr>
          <p:cNvSpPr txBox="1"/>
          <p:nvPr/>
        </p:nvSpPr>
        <p:spPr>
          <a:xfrm>
            <a:off x="482100" y="3367990"/>
            <a:ext cx="452849" cy="4434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3240" marR="30480" indent="-498475" algn="just">
              <a:lnSpc>
                <a:spcPct val="87000"/>
              </a:lnSpc>
              <a:spcBef>
                <a:spcPts val="535"/>
              </a:spcBef>
            </a:pPr>
            <a:r>
              <a:rPr lang="en-US" altLang="zh-CN" sz="2800" b="1" spc="-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lang="en-US" sz="2800" b="1" spc="-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E092FCA-5750-C18E-FA26-A64178DDE510}"/>
              </a:ext>
            </a:extLst>
          </p:cNvPr>
          <p:cNvSpPr txBox="1"/>
          <p:nvPr/>
        </p:nvSpPr>
        <p:spPr>
          <a:xfrm>
            <a:off x="934949" y="3353108"/>
            <a:ext cx="1397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将自己的学习体会和运行结果，输出成学习笔记或学习视频</a:t>
            </a: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BD667052-8F4E-851E-BF13-CB56AF0646C5}"/>
              </a:ext>
            </a:extLst>
          </p:cNvPr>
          <p:cNvSpPr/>
          <p:nvPr/>
        </p:nvSpPr>
        <p:spPr>
          <a:xfrm>
            <a:off x="439419" y="4124105"/>
            <a:ext cx="492759" cy="479425"/>
          </a:xfrm>
          <a:custGeom>
            <a:avLst/>
            <a:gdLst/>
            <a:ahLst/>
            <a:cxnLst/>
            <a:rect l="l" t="t" r="r" b="b"/>
            <a:pathLst>
              <a:path w="492759" h="479425">
                <a:moveTo>
                  <a:pt x="246289" y="0"/>
                </a:moveTo>
                <a:lnTo>
                  <a:pt x="196653" y="4867"/>
                </a:lnTo>
                <a:lnTo>
                  <a:pt x="150422" y="18829"/>
                </a:lnTo>
                <a:lnTo>
                  <a:pt x="108586" y="40921"/>
                </a:lnTo>
                <a:lnTo>
                  <a:pt x="72136" y="70179"/>
                </a:lnTo>
                <a:lnTo>
                  <a:pt x="42062" y="105640"/>
                </a:lnTo>
                <a:lnTo>
                  <a:pt x="19354" y="146341"/>
                </a:lnTo>
                <a:lnTo>
                  <a:pt x="5003" y="191317"/>
                </a:lnTo>
                <a:lnTo>
                  <a:pt x="0" y="239607"/>
                </a:lnTo>
                <a:lnTo>
                  <a:pt x="5003" y="287896"/>
                </a:lnTo>
                <a:lnTo>
                  <a:pt x="19354" y="332873"/>
                </a:lnTo>
                <a:lnTo>
                  <a:pt x="42062" y="373573"/>
                </a:lnTo>
                <a:lnTo>
                  <a:pt x="72136" y="409034"/>
                </a:lnTo>
                <a:lnTo>
                  <a:pt x="108586" y="438293"/>
                </a:lnTo>
                <a:lnTo>
                  <a:pt x="150422" y="460384"/>
                </a:lnTo>
                <a:lnTo>
                  <a:pt x="196653" y="474346"/>
                </a:lnTo>
                <a:lnTo>
                  <a:pt x="246289" y="479214"/>
                </a:lnTo>
                <a:lnTo>
                  <a:pt x="295925" y="474346"/>
                </a:lnTo>
                <a:lnTo>
                  <a:pt x="342156" y="460384"/>
                </a:lnTo>
                <a:lnTo>
                  <a:pt x="383992" y="438293"/>
                </a:lnTo>
                <a:lnTo>
                  <a:pt x="420442" y="409034"/>
                </a:lnTo>
                <a:lnTo>
                  <a:pt x="450516" y="373573"/>
                </a:lnTo>
                <a:lnTo>
                  <a:pt x="473224" y="332873"/>
                </a:lnTo>
                <a:lnTo>
                  <a:pt x="487575" y="287896"/>
                </a:lnTo>
                <a:lnTo>
                  <a:pt x="492579" y="239607"/>
                </a:lnTo>
                <a:lnTo>
                  <a:pt x="487575" y="191317"/>
                </a:lnTo>
                <a:lnTo>
                  <a:pt x="473224" y="146341"/>
                </a:lnTo>
                <a:lnTo>
                  <a:pt x="450516" y="105640"/>
                </a:lnTo>
                <a:lnTo>
                  <a:pt x="420442" y="70179"/>
                </a:lnTo>
                <a:lnTo>
                  <a:pt x="383992" y="40921"/>
                </a:lnTo>
                <a:lnTo>
                  <a:pt x="342156" y="18829"/>
                </a:lnTo>
                <a:lnTo>
                  <a:pt x="295925" y="4867"/>
                </a:lnTo>
                <a:lnTo>
                  <a:pt x="246289" y="0"/>
                </a:lnTo>
                <a:close/>
              </a:path>
            </a:pathLst>
          </a:custGeom>
          <a:solidFill>
            <a:srgbClr val="31B6F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308AC5E9-D52F-5223-BB3C-1E23FE5BEBC3}"/>
              </a:ext>
            </a:extLst>
          </p:cNvPr>
          <p:cNvSpPr txBox="1"/>
          <p:nvPr/>
        </p:nvSpPr>
        <p:spPr>
          <a:xfrm>
            <a:off x="479329" y="4106705"/>
            <a:ext cx="452849" cy="4434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523240" marR="30480" indent="-498475" algn="just">
              <a:lnSpc>
                <a:spcPct val="87000"/>
              </a:lnSpc>
              <a:spcBef>
                <a:spcPts val="535"/>
              </a:spcBef>
            </a:pPr>
            <a:r>
              <a:rPr lang="en-US" altLang="zh-CN" sz="2800" b="1" spc="-15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1100" dirty="0">
              <a:latin typeface="Microsoft YaHei"/>
              <a:cs typeface="Microsoft YaHei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A5D504-C035-4DD8-FB6D-C76D53BAB6CB}"/>
              </a:ext>
            </a:extLst>
          </p:cNvPr>
          <p:cNvSpPr txBox="1"/>
          <p:nvPr/>
        </p:nvSpPr>
        <p:spPr>
          <a:xfrm>
            <a:off x="932178" y="4091823"/>
            <a:ext cx="13976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将分享的链接，填</a:t>
            </a:r>
          </a:p>
          <a:p>
            <a:r>
              <a:rPr lang="zh-CN" altLang="en-US" sz="1050" dirty="0"/>
              <a:t>至小程序的“打卡链</a:t>
            </a:r>
          </a:p>
          <a:p>
            <a:r>
              <a:rPr lang="zh-CN" altLang="en-US" sz="1050" dirty="0"/>
              <a:t>接” 中相应的位置，并完成作业题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E7F138-6635-51A5-A014-C77D612C3609}"/>
              </a:ext>
            </a:extLst>
          </p:cNvPr>
          <p:cNvSpPr/>
          <p:nvPr/>
        </p:nvSpPr>
        <p:spPr>
          <a:xfrm>
            <a:off x="2971800" y="2709410"/>
            <a:ext cx="2971800" cy="232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内容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15B5E59-E74E-8694-711D-0E2E73EA07FA}"/>
              </a:ext>
            </a:extLst>
          </p:cNvPr>
          <p:cNvSpPr/>
          <p:nvPr/>
        </p:nvSpPr>
        <p:spPr>
          <a:xfrm>
            <a:off x="3028949" y="3687127"/>
            <a:ext cx="2971800" cy="232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提示</a:t>
            </a:r>
          </a:p>
        </p:txBody>
      </p:sp>
    </p:spTree>
    <p:extLst>
      <p:ext uri="{BB962C8B-B14F-4D97-AF65-F5344CB8AC3E}">
        <p14:creationId xmlns:p14="http://schemas.microsoft.com/office/powerpoint/2010/main" val="171442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4A451-CA77-4028-F547-9142B9D5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2C2DC538-974C-C0AC-5B40-70B3B9B13ABC}"/>
              </a:ext>
            </a:extLst>
          </p:cNvPr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FE72D2-44B0-75B5-4737-41858AC380BA}"/>
              </a:ext>
            </a:extLst>
          </p:cNvPr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04F4281-669D-7E21-FB14-8D7A749481EE}"/>
                </a:ext>
              </a:extLst>
            </p:cNvPr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99FA6E6-4246-4EA6-5C77-58C91EF7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B644231-4968-D7D7-E23C-727773817F98}"/>
              </a:ext>
            </a:extLst>
          </p:cNvPr>
          <p:cNvSpPr txBox="1"/>
          <p:nvPr/>
        </p:nvSpPr>
        <p:spPr>
          <a:xfrm>
            <a:off x="5008416" y="2177616"/>
            <a:ext cx="3262432" cy="11064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代码讲解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14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C2662-2A8B-7EA8-464C-81B7CA444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F0683EA7-01EF-A298-5E6C-3BBBD23BA35B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推荐系统模块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3C79C0-299F-1134-54D5-6A1C6828E72D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1A2112A-70CD-74AB-3AFE-741F29C31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8643811-234B-4FAF-6BD2-BCF6895A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598A5B24-34B7-E5FA-9678-61A352AAEFC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4289" y="1487740"/>
            <a:ext cx="4929393" cy="2961384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38E800C9-E2AE-C0DD-9486-76C5B99AAE45}"/>
              </a:ext>
            </a:extLst>
          </p:cNvPr>
          <p:cNvSpPr txBox="1"/>
          <p:nvPr/>
        </p:nvSpPr>
        <p:spPr>
          <a:xfrm>
            <a:off x="707751" y="1507609"/>
            <a:ext cx="1168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YaHei Light"/>
                <a:cs typeface="Microsoft YaHei Light"/>
              </a:rPr>
              <a:t>漏斗型结构</a:t>
            </a:r>
            <a:endParaRPr sz="1800">
              <a:latin typeface="Microsoft YaHei Light"/>
              <a:cs typeface="Microsoft YaHei Light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DBD0009-9BED-03A2-B6D5-AD8C07494FCD}"/>
              </a:ext>
            </a:extLst>
          </p:cNvPr>
          <p:cNvSpPr txBox="1"/>
          <p:nvPr/>
        </p:nvSpPr>
        <p:spPr>
          <a:xfrm>
            <a:off x="771758" y="2297041"/>
            <a:ext cx="3408679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Microsoft YaHei Light"/>
                <a:cs typeface="Microsoft YaHei Light"/>
              </a:rPr>
              <a:t>召回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30"/>
              </a:lnSpc>
              <a:spcBef>
                <a:spcPts val="45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spc="-10" dirty="0">
                <a:latin typeface="Microsoft YaHei Light"/>
                <a:cs typeface="Microsoft YaHei Light"/>
              </a:rPr>
              <a:t>简单模型+简单特征，速度快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3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YaHei Light"/>
                <a:cs typeface="Microsoft YaHei Light"/>
              </a:rPr>
              <a:t>从原始物料池中召回用户可能感兴趣的数百</a:t>
            </a:r>
            <a:r>
              <a:rPr sz="1200" spc="-20" dirty="0">
                <a:latin typeface="Microsoft YaHei Light"/>
                <a:cs typeface="Microsoft YaHei Light"/>
              </a:rPr>
              <a:t>item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YaHei Light"/>
                <a:cs typeface="Microsoft YaHei Light"/>
              </a:rPr>
              <a:t>多路召回（含策略召回与模型召回</a:t>
            </a:r>
            <a:r>
              <a:rPr sz="1200" spc="-50" dirty="0">
                <a:latin typeface="Microsoft YaHei Light"/>
                <a:cs typeface="Microsoft YaHei Light"/>
              </a:rPr>
              <a:t>）</a:t>
            </a:r>
            <a:endParaRPr sz="1200" dirty="0">
              <a:latin typeface="Microsoft YaHei Light"/>
              <a:cs typeface="Microsoft YaHei Light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buFont typeface="Arial MT"/>
              <a:buChar char="•"/>
            </a:pPr>
            <a:endParaRPr sz="1200" dirty="0">
              <a:latin typeface="Microsoft YaHei Light"/>
              <a:cs typeface="Microsoft YaHei Light"/>
            </a:endParaRPr>
          </a:p>
          <a:p>
            <a:pPr marL="12700">
              <a:lnSpc>
                <a:spcPts val="1430"/>
              </a:lnSpc>
            </a:pPr>
            <a:r>
              <a:rPr sz="1200" spc="-25" dirty="0">
                <a:latin typeface="Microsoft YaHei Light"/>
                <a:cs typeface="Microsoft YaHei Light"/>
              </a:rPr>
              <a:t>排序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3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spc="-10" dirty="0">
                <a:latin typeface="Microsoft YaHei Light"/>
                <a:cs typeface="Microsoft YaHei Light"/>
              </a:rPr>
              <a:t>复杂模型+复杂特征，精准建模用户兴趣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15"/>
              </a:lnSpc>
              <a:spcBef>
                <a:spcPts val="5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dirty="0">
                <a:latin typeface="Microsoft YaHei Light"/>
                <a:cs typeface="Microsoft YaHei Light"/>
              </a:rPr>
              <a:t>从召回的结果中预测</a:t>
            </a:r>
            <a:r>
              <a:rPr sz="1200" spc="-10" dirty="0">
                <a:latin typeface="Microsoft YaHei Light"/>
                <a:cs typeface="Microsoft YaHei Light"/>
              </a:rPr>
              <a:t>topK</a:t>
            </a:r>
            <a:r>
              <a:rPr sz="1200" dirty="0">
                <a:latin typeface="Microsoft YaHei Light"/>
                <a:cs typeface="Microsoft YaHei Light"/>
              </a:rPr>
              <a:t>个用户最感兴趣的</a:t>
            </a:r>
            <a:r>
              <a:rPr sz="1200" spc="-20" dirty="0">
                <a:latin typeface="Microsoft YaHei Light"/>
                <a:cs typeface="Microsoft YaHei Light"/>
              </a:rPr>
              <a:t>item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05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spc="-5" dirty="0">
                <a:latin typeface="Microsoft YaHei Light"/>
                <a:cs typeface="Microsoft YaHei Light"/>
              </a:rPr>
              <a:t>粗排+重排</a:t>
            </a:r>
            <a:r>
              <a:rPr sz="1200" dirty="0">
                <a:latin typeface="Microsoft YaHei Light"/>
                <a:cs typeface="Microsoft YaHei Light"/>
              </a:rPr>
              <a:t>（可选</a:t>
            </a:r>
            <a:r>
              <a:rPr sz="1200" spc="-50" dirty="0">
                <a:latin typeface="Microsoft YaHei Light"/>
                <a:cs typeface="Microsoft YaHei Light"/>
              </a:rPr>
              <a:t>）</a:t>
            </a:r>
            <a:endParaRPr sz="1200" dirty="0">
              <a:latin typeface="Microsoft YaHei Light"/>
              <a:cs typeface="Microsoft YaHei Light"/>
            </a:endParaRPr>
          </a:p>
          <a:p>
            <a:pPr marL="184785" indent="-172085">
              <a:lnSpc>
                <a:spcPts val="1430"/>
              </a:lnSpc>
              <a:buFont typeface="Arial MT"/>
              <a:buChar char="•"/>
              <a:tabLst>
                <a:tab pos="184785" algn="l"/>
              </a:tabLst>
            </a:pPr>
            <a:r>
              <a:rPr sz="1200" spc="-10" dirty="0">
                <a:latin typeface="Microsoft YaHei Light"/>
                <a:cs typeface="Microsoft YaHei Light"/>
              </a:rPr>
              <a:t>多目标排序</a:t>
            </a:r>
            <a:endParaRPr sz="1200" dirty="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405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推荐系统模型发展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56E88D9E-1DA6-C9A7-1532-9FE4629D2A08}"/>
              </a:ext>
            </a:extLst>
          </p:cNvPr>
          <p:cNvSpPr txBox="1"/>
          <p:nvPr/>
        </p:nvSpPr>
        <p:spPr>
          <a:xfrm>
            <a:off x="753251" y="1025704"/>
            <a:ext cx="231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Microsoft YaHei Light"/>
                <a:cs typeface="Microsoft YaHei Light"/>
              </a:rPr>
              <a:t>深度推荐模型成为主流</a:t>
            </a:r>
            <a:endParaRPr sz="1800">
              <a:latin typeface="Microsoft YaHei Light"/>
              <a:cs typeface="Microsoft YaHei Light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FB16930-6D93-458F-1EB1-0B3791F3017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576" y="1820345"/>
            <a:ext cx="7275992" cy="295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6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2080-4B0C-1B4D-ECE6-F2F703876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2B700741-B922-A80D-FCCF-AE6377E03AA2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推荐系统模型发展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960BEAF-55F3-C09C-4271-0992E8A5DABD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4F1674F-B266-447C-07DB-24AA162E9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0EFFBD0-8800-0396-EE03-EB46B9DAA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01CC0E38-08FA-73AF-92F7-1B3944C0DB2E}"/>
              </a:ext>
            </a:extLst>
          </p:cNvPr>
          <p:cNvSpPr txBox="1"/>
          <p:nvPr/>
        </p:nvSpPr>
        <p:spPr>
          <a:xfrm>
            <a:off x="743626" y="770635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Microsoft YaHei Light"/>
                <a:cs typeface="Microsoft YaHei Light"/>
              </a:rPr>
              <a:t>深度推荐模型演变</a:t>
            </a:r>
            <a:endParaRPr sz="1800">
              <a:latin typeface="Microsoft YaHei Light"/>
              <a:cs typeface="Microsoft YaHei Light"/>
            </a:endParaRPr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E4446637-D126-CE9F-BA55-377E1CB6AF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4149" y="647700"/>
            <a:ext cx="5051919" cy="4912838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960EE849-1618-CBBA-1817-2493CE7DAB5F}"/>
              </a:ext>
            </a:extLst>
          </p:cNvPr>
          <p:cNvSpPr txBox="1"/>
          <p:nvPr/>
        </p:nvSpPr>
        <p:spPr>
          <a:xfrm>
            <a:off x="826755" y="2499867"/>
            <a:ext cx="165100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Microsoft YaHei Light"/>
                <a:cs typeface="Microsoft YaHei Light"/>
              </a:rPr>
              <a:t>可复用的代码逻辑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5" dirty="0">
                <a:latin typeface="Microsoft YaHei Light"/>
                <a:cs typeface="Microsoft YaHei Light"/>
              </a:rPr>
              <a:t>模型结构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15" dirty="0">
                <a:latin typeface="Microsoft YaHei Light"/>
                <a:cs typeface="Microsoft YaHei Light"/>
              </a:rPr>
              <a:t>特征工程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895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5" dirty="0">
                <a:latin typeface="Microsoft YaHei Light"/>
                <a:cs typeface="Microsoft YaHei Light"/>
              </a:rPr>
              <a:t>测评数据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5" dirty="0">
                <a:latin typeface="Microsoft YaHei Light"/>
                <a:cs typeface="Microsoft YaHei Light"/>
              </a:rPr>
              <a:t>评估方式</a:t>
            </a:r>
            <a:endParaRPr sz="160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492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CDFDB2E-CA1E-78A5-723A-0A92310BF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582" y="821454"/>
            <a:ext cx="2320318" cy="4181206"/>
          </a:xfrm>
          <a:prstGeom prst="rect">
            <a:avLst/>
          </a:prstGeom>
        </p:spPr>
      </p:pic>
      <p:sp>
        <p:nvSpPr>
          <p:cNvPr id="7" name="îSļídè">
            <a:extLst>
              <a:ext uri="{FF2B5EF4-FFF2-40B4-BE49-F238E27FC236}">
                <a16:creationId xmlns:a16="http://schemas.microsoft.com/office/drawing/2014/main" id="{53E617C6-D0C1-DF65-8EBE-0C2E2F6146DA}"/>
              </a:ext>
            </a:extLst>
          </p:cNvPr>
          <p:cNvSpPr txBox="1"/>
          <p:nvPr/>
        </p:nvSpPr>
        <p:spPr>
          <a:xfrm>
            <a:off x="3364897" y="1850933"/>
            <a:ext cx="904196" cy="956773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4800" dirty="0">
                <a:solidFill>
                  <a:schemeClr val="tx2"/>
                </a:solidFill>
              </a:rPr>
              <a:t>02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8" name="íṣļíḓe">
            <a:extLst>
              <a:ext uri="{FF2B5EF4-FFF2-40B4-BE49-F238E27FC236}">
                <a16:creationId xmlns:a16="http://schemas.microsoft.com/office/drawing/2014/main" id="{07C82625-61B3-7F68-B3B5-9350ACDC3712}"/>
              </a:ext>
            </a:extLst>
          </p:cNvPr>
          <p:cNvSpPr txBox="1"/>
          <p:nvPr/>
        </p:nvSpPr>
        <p:spPr>
          <a:xfrm>
            <a:off x="3364897" y="2859881"/>
            <a:ext cx="904196" cy="956773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4800" dirty="0">
                <a:solidFill>
                  <a:schemeClr val="accent1"/>
                </a:solidFill>
              </a:rPr>
              <a:t>03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11" name="îS1iḍe">
            <a:extLst>
              <a:ext uri="{FF2B5EF4-FFF2-40B4-BE49-F238E27FC236}">
                <a16:creationId xmlns:a16="http://schemas.microsoft.com/office/drawing/2014/main" id="{F8A3F3D9-748D-D64D-BB76-E8A8A6360C4D}"/>
              </a:ext>
            </a:extLst>
          </p:cNvPr>
          <p:cNvSpPr txBox="1"/>
          <p:nvPr/>
        </p:nvSpPr>
        <p:spPr>
          <a:xfrm>
            <a:off x="3364897" y="962947"/>
            <a:ext cx="904196" cy="956773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r>
              <a:rPr lang="en-US" altLang="zh-CN" sz="4800" dirty="0">
                <a:solidFill>
                  <a:schemeClr val="accent1"/>
                </a:solidFill>
              </a:rPr>
              <a:t>01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12" name="îS1iḍe">
            <a:extLst>
              <a:ext uri="{FF2B5EF4-FFF2-40B4-BE49-F238E27FC236}">
                <a16:creationId xmlns:a16="http://schemas.microsoft.com/office/drawing/2014/main" id="{3DF97DF9-7AE4-F58F-BE91-1FBAC90ACE54}"/>
              </a:ext>
            </a:extLst>
          </p:cNvPr>
          <p:cNvSpPr txBox="1"/>
          <p:nvPr/>
        </p:nvSpPr>
        <p:spPr>
          <a:xfrm>
            <a:off x="4408378" y="1881710"/>
            <a:ext cx="2475138" cy="895218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4400" dirty="0">
                <a:solidFill>
                  <a:schemeClr val="accent1"/>
                </a:solidFill>
              </a:rPr>
              <a:t>课程讲解</a:t>
            </a:r>
          </a:p>
        </p:txBody>
      </p:sp>
      <p:sp>
        <p:nvSpPr>
          <p:cNvPr id="13" name="îS1iḍe">
            <a:extLst>
              <a:ext uri="{FF2B5EF4-FFF2-40B4-BE49-F238E27FC236}">
                <a16:creationId xmlns:a16="http://schemas.microsoft.com/office/drawing/2014/main" id="{1F6B37C7-0927-CF09-BFC2-7B554CB46300}"/>
              </a:ext>
            </a:extLst>
          </p:cNvPr>
          <p:cNvSpPr txBox="1"/>
          <p:nvPr/>
        </p:nvSpPr>
        <p:spPr>
          <a:xfrm>
            <a:off x="4408378" y="2890658"/>
            <a:ext cx="2475138" cy="895218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4400" dirty="0">
                <a:solidFill>
                  <a:schemeClr val="accent1"/>
                </a:solidFill>
              </a:rPr>
              <a:t>代码讲解</a:t>
            </a:r>
          </a:p>
        </p:txBody>
      </p:sp>
      <p:sp>
        <p:nvSpPr>
          <p:cNvPr id="15" name="îS1iḍe">
            <a:extLst>
              <a:ext uri="{FF2B5EF4-FFF2-40B4-BE49-F238E27FC236}">
                <a16:creationId xmlns:a16="http://schemas.microsoft.com/office/drawing/2014/main" id="{000DDBA0-1B71-B288-141F-33208AAB2CC7}"/>
              </a:ext>
            </a:extLst>
          </p:cNvPr>
          <p:cNvSpPr txBox="1"/>
          <p:nvPr/>
        </p:nvSpPr>
        <p:spPr>
          <a:xfrm>
            <a:off x="4376533" y="993724"/>
            <a:ext cx="2475138" cy="895218"/>
          </a:xfrm>
          <a:prstGeom prst="rect">
            <a:avLst/>
          </a:prstGeom>
          <a:noFill/>
        </p:spPr>
        <p:txBody>
          <a:bodyPr wrap="none" lIns="108000" tIns="108000" rIns="108000" bIns="108000" rtlCol="0" anchor="ctr" anchorCtr="0">
            <a:spAutoFit/>
          </a:bodyPr>
          <a:lstStyle>
            <a:defPPr>
              <a:defRPr lang="zh-CN"/>
            </a:defPPr>
            <a:lvl1pPr algn="r">
              <a:defRPr kumimoji="1" sz="4800" b="1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0000">
                      <a:schemeClr val="accent2"/>
                    </a:gs>
                  </a:gsLst>
                  <a:lin ang="2700000" scaled="0"/>
                </a:gradFill>
              </a:defRPr>
            </a:lvl1pPr>
          </a:lstStyle>
          <a:p>
            <a:pPr algn="l"/>
            <a:r>
              <a:rPr lang="zh-CN" altLang="en-US" sz="4400" dirty="0">
                <a:solidFill>
                  <a:schemeClr val="accent1"/>
                </a:solidFill>
              </a:rPr>
              <a:t>项目简介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A82B27C0-1662-750A-2039-1CACC009BAD3}"/>
              </a:ext>
            </a:extLst>
          </p:cNvPr>
          <p:cNvSpPr txBox="1"/>
          <p:nvPr/>
        </p:nvSpPr>
        <p:spPr>
          <a:xfrm>
            <a:off x="408292" y="3129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91322-D495-8E6B-1DEC-79C3C57F0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E58B01AA-B40A-9502-421F-FF7BAC157595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00CC205-74CC-5150-5103-C7D785195A6A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0771E8DD-F6A5-D9FF-9A1A-A5FA9FF85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5F6B070-9807-12A7-8907-B7016C452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FEC7D4EE-3F9B-F841-EF15-C5E2076A83A5}"/>
              </a:ext>
            </a:extLst>
          </p:cNvPr>
          <p:cNvSpPr txBox="1"/>
          <p:nvPr/>
        </p:nvSpPr>
        <p:spPr>
          <a:xfrm>
            <a:off x="498182" y="770635"/>
            <a:ext cx="5797550" cy="329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Microsoft YaHei Light"/>
                <a:cs typeface="Microsoft YaHei Light"/>
              </a:rPr>
              <a:t>一个</a:t>
            </a:r>
            <a:r>
              <a:rPr sz="1800" dirty="0">
                <a:solidFill>
                  <a:srgbClr val="2D83F4"/>
                </a:solidFill>
                <a:latin typeface="Microsoft YaHei Light"/>
                <a:cs typeface="Microsoft YaHei Light"/>
              </a:rPr>
              <a:t>轻量</a:t>
            </a:r>
            <a:r>
              <a:rPr sz="1800" dirty="0">
                <a:latin typeface="Microsoft YaHei Light"/>
                <a:cs typeface="Microsoft YaHei Light"/>
              </a:rPr>
              <a:t>级的</a:t>
            </a:r>
            <a:r>
              <a:rPr sz="1800" spc="-20" dirty="0">
                <a:solidFill>
                  <a:srgbClr val="2D83F4"/>
                </a:solidFill>
                <a:latin typeface="Microsoft YaHei Light"/>
                <a:cs typeface="Microsoft YaHei Light"/>
              </a:rPr>
              <a:t>pytorch</a:t>
            </a:r>
            <a:r>
              <a:rPr sz="1800" dirty="0">
                <a:latin typeface="Microsoft YaHei Light"/>
                <a:cs typeface="Microsoft YaHei Light"/>
              </a:rPr>
              <a:t>推荐</a:t>
            </a:r>
            <a:r>
              <a:rPr sz="1800" dirty="0">
                <a:solidFill>
                  <a:srgbClr val="2D83F4"/>
                </a:solidFill>
                <a:latin typeface="Microsoft YaHei Light"/>
                <a:cs typeface="Microsoft YaHei Light"/>
              </a:rPr>
              <a:t>模型</a:t>
            </a:r>
            <a:r>
              <a:rPr sz="1800" spc="-25" dirty="0">
                <a:latin typeface="Microsoft YaHei Light"/>
                <a:cs typeface="Microsoft YaHei Light"/>
              </a:rPr>
              <a:t>框架</a:t>
            </a:r>
            <a:endParaRPr sz="180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2480"/>
              </a:spcBef>
            </a:pPr>
            <a:r>
              <a:rPr sz="1600" spc="-15" dirty="0">
                <a:solidFill>
                  <a:srgbClr val="2D83F4"/>
                </a:solidFill>
                <a:latin typeface="Microsoft YaHei Light"/>
                <a:cs typeface="Microsoft YaHei Light"/>
              </a:rPr>
              <a:t>核心定位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易用易拓展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5" dirty="0">
                <a:latin typeface="Microsoft YaHei Light"/>
                <a:cs typeface="Microsoft YaHei Light"/>
              </a:rPr>
              <a:t>复现业界实用的推荐模型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5" dirty="0">
                <a:latin typeface="Microsoft YaHei Light"/>
                <a:cs typeface="Microsoft YaHei Light"/>
              </a:rPr>
              <a:t>聚焦泛生态化的模型复现研究</a:t>
            </a:r>
            <a:endParaRPr sz="160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1870"/>
              </a:spcBef>
            </a:pPr>
            <a:r>
              <a:rPr sz="1600" spc="-15" dirty="0">
                <a:solidFill>
                  <a:srgbClr val="2D83F4"/>
                </a:solidFill>
                <a:latin typeface="Microsoft YaHei Light"/>
                <a:cs typeface="Microsoft YaHei Light"/>
              </a:rPr>
              <a:t>工程设计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模型训练与模型定义解耦，无</a:t>
            </a:r>
            <a:r>
              <a:rPr sz="1600" spc="-10" dirty="0">
                <a:latin typeface="Microsoft YaHei Light"/>
                <a:cs typeface="Microsoft YaHei Light"/>
              </a:rPr>
              <a:t>basemodel概念，易拓展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1995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尽可能使用</a:t>
            </a:r>
            <a:r>
              <a:rPr sz="1600" spc="-10" dirty="0">
                <a:latin typeface="Microsoft YaHei Light"/>
                <a:cs typeface="Microsoft YaHei Light"/>
              </a:rPr>
              <a:t>pytorch</a:t>
            </a:r>
            <a:r>
              <a:rPr sz="1600" spc="-5" dirty="0">
                <a:latin typeface="Microsoft YaHei Light"/>
                <a:cs typeface="Microsoft YaHei Light"/>
              </a:rPr>
              <a:t>原生的类与函数，不做过多定制</a:t>
            </a:r>
            <a:endParaRPr sz="160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187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5" dirty="0">
                <a:latin typeface="Microsoft YaHei Light"/>
                <a:cs typeface="Microsoft YaHei Light"/>
              </a:rPr>
              <a:t>模型代码尽可能精简，在符合论文思想的基础上方便新手学习</a:t>
            </a:r>
            <a:endParaRPr sz="1600">
              <a:latin typeface="Microsoft YaHei Light"/>
              <a:cs typeface="Microsoft YaHei Light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027B55C-13FB-ECB4-C5EE-CB7779A21071}"/>
              </a:ext>
            </a:extLst>
          </p:cNvPr>
          <p:cNvSpPr txBox="1"/>
          <p:nvPr/>
        </p:nvSpPr>
        <p:spPr>
          <a:xfrm>
            <a:off x="498182" y="4657852"/>
            <a:ext cx="474662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站在巨人的肩膀上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有参考</a:t>
            </a:r>
            <a:r>
              <a:rPr sz="1600" spc="-10" dirty="0">
                <a:latin typeface="Microsoft YaHei Light"/>
                <a:cs typeface="Microsoft YaHei Light"/>
              </a:rPr>
              <a:t>DeepCTR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FuxiCTR</a:t>
            </a:r>
            <a:r>
              <a:rPr sz="1600" spc="-5" dirty="0">
                <a:latin typeface="Microsoft YaHei Light"/>
                <a:cs typeface="Microsoft YaHei Light"/>
              </a:rPr>
              <a:t>等优秀开源框架的特性</a:t>
            </a:r>
            <a:endParaRPr sz="1600" dirty="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39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390C-7AF0-491A-C6DE-BC69B4A09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BE613908-4A90-AEF9-FB44-7C40CAE2A844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20EC377-F6A3-29E6-B84C-BC0E0C490437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1B53DDF-22D9-500D-3024-E7DFE7608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24F433D-78CF-2C91-D643-7043DB0F9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grpSp>
        <p:nvGrpSpPr>
          <p:cNvPr id="3" name="object 3">
            <a:extLst>
              <a:ext uri="{FF2B5EF4-FFF2-40B4-BE49-F238E27FC236}">
                <a16:creationId xmlns:a16="http://schemas.microsoft.com/office/drawing/2014/main" id="{3D6B2F6B-6623-54D5-AC58-CF62E28223B8}"/>
              </a:ext>
            </a:extLst>
          </p:cNvPr>
          <p:cNvGrpSpPr/>
          <p:nvPr/>
        </p:nvGrpSpPr>
        <p:grpSpPr>
          <a:xfrm>
            <a:off x="818147" y="1294544"/>
            <a:ext cx="8127365" cy="3716654"/>
            <a:chOff x="0" y="1294544"/>
            <a:chExt cx="8127365" cy="3716654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777FEB38-F65E-6459-CA79-53B7C6FB2C9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94544"/>
              <a:ext cx="4828236" cy="3582736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B0A527A8-E5BD-1121-414C-F3821692BB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7337" y="2368629"/>
              <a:ext cx="3819521" cy="2642143"/>
            </a:xfrm>
            <a:prstGeom prst="rect">
              <a:avLst/>
            </a:prstGeom>
          </p:spPr>
        </p:pic>
      </p:grpSp>
      <p:sp>
        <p:nvSpPr>
          <p:cNvPr id="7" name="object 6">
            <a:extLst>
              <a:ext uri="{FF2B5EF4-FFF2-40B4-BE49-F238E27FC236}">
                <a16:creationId xmlns:a16="http://schemas.microsoft.com/office/drawing/2014/main" id="{B1DFE1D9-B9F1-874E-FD7A-0FF369E48B71}"/>
              </a:ext>
            </a:extLst>
          </p:cNvPr>
          <p:cNvSpPr txBox="1"/>
          <p:nvPr/>
        </p:nvSpPr>
        <p:spPr>
          <a:xfrm>
            <a:off x="1022437" y="81330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2D83F4"/>
                </a:solidFill>
                <a:latin typeface="Microsoft YaHei Light"/>
                <a:cs typeface="Microsoft YaHei Light"/>
              </a:rPr>
              <a:t>主要特性</a:t>
            </a:r>
            <a:endParaRPr sz="180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21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74544-9616-DED6-E19B-CC004696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C71A5DEC-4C3D-EC89-638B-036E0B6C762F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B02BE4-3667-F74E-4D62-B8458AFD7D78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8B05CCC-1A95-B6E9-8B98-19E08D1E1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18B033B-8DFC-A3BC-29DE-738AFA70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4F379916-170A-565D-865F-B8342B5FC93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1721" y="748331"/>
            <a:ext cx="7704495" cy="49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5A63A-8E78-4CA5-9657-89D581C8A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C38464D9-D500-0232-DFB6-FB16F54554D2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数据层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A584848-A971-03DD-8C24-BBBC79E86B85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8D13AA2-FF66-0636-319B-9C8FF995B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717E6BE-6B11-00E9-CF17-5F2A6929E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8" name="object 3">
            <a:extLst>
              <a:ext uri="{FF2B5EF4-FFF2-40B4-BE49-F238E27FC236}">
                <a16:creationId xmlns:a16="http://schemas.microsoft.com/office/drawing/2014/main" id="{4680934D-D017-1889-B774-B3913A79DD9F}"/>
              </a:ext>
            </a:extLst>
          </p:cNvPr>
          <p:cNvSpPr txBox="1"/>
          <p:nvPr/>
        </p:nvSpPr>
        <p:spPr>
          <a:xfrm>
            <a:off x="305677" y="770635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20" dirty="0">
                <a:solidFill>
                  <a:srgbClr val="2D83F4"/>
                </a:solidFill>
                <a:latin typeface="Microsoft YaHei Light"/>
                <a:cs typeface="Microsoft YaHei Light"/>
              </a:rPr>
              <a:t>特征类</a:t>
            </a:r>
            <a:endParaRPr kern="0" dirty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6EBB196-CAF1-8FCF-730C-2CB27348D4FB}"/>
              </a:ext>
            </a:extLst>
          </p:cNvPr>
          <p:cNvSpPr txBox="1">
            <a:spLocks/>
          </p:cNvSpPr>
          <p:nvPr/>
        </p:nvSpPr>
        <p:spPr>
          <a:xfrm>
            <a:off x="305677" y="1359915"/>
            <a:ext cx="5133975" cy="368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marL="0">
              <a:defRPr sz="1600" b="0" i="0">
                <a:solidFill>
                  <a:srgbClr val="2D83F4"/>
                </a:solidFill>
                <a:latin typeface="Microsoft YaHei Light"/>
                <a:ea typeface="+mn-ea"/>
                <a:cs typeface="Microsoft YaHei Light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defTabSz="914400" eaLnBrk="1" fontAlgn="auto" latinLnBrk="0" hangingPunct="1">
              <a:lnSpc>
                <a:spcPts val="191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" normalizeH="0" baseline="0" noProof="0" dirty="0" err="1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Microsoft YaHei Light"/>
                <a:ea typeface="+mn-ea"/>
              </a:rPr>
              <a:t>DenseFeature</a:t>
            </a:r>
            <a:endParaRPr kumimoji="0" lang="en-US" sz="1600" b="0" i="0" u="none" strike="noStrike" kern="0" cap="none" spc="-1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Microsoft YaHei Light"/>
              <a:ea typeface="+mn-ea"/>
            </a:endParaRPr>
          </a:p>
          <a:p>
            <a:pPr marL="297815" marR="0" lvl="0" indent="-285115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</a:tabLst>
              <a:defRPr/>
            </a:pPr>
            <a:r>
              <a:rPr kumimoji="0" lang="zh-CN" altLang="en-US" sz="16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数值型特征，例如年龄、薪资、日点击量等</a:t>
            </a:r>
          </a:p>
          <a:p>
            <a:pPr marL="12700" marR="0" lvl="0" indent="0" defTabSz="914400" eaLnBrk="1" fontAlgn="auto" latinLnBrk="0" hangingPunct="1">
              <a:lnSpc>
                <a:spcPts val="1910"/>
              </a:lnSpc>
              <a:spcBef>
                <a:spcPts val="19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" normalizeH="0" baseline="0" noProof="0" dirty="0" err="1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Microsoft YaHei Light"/>
                <a:ea typeface="+mn-ea"/>
              </a:rPr>
              <a:t>SparseFeature</a:t>
            </a:r>
            <a:endParaRPr kumimoji="0" lang="en-US" sz="1600" b="0" i="0" u="none" strike="noStrike" kern="0" cap="none" spc="-1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Microsoft YaHei Light"/>
              <a:ea typeface="+mn-ea"/>
            </a:endParaRPr>
          </a:p>
          <a:p>
            <a:pPr marL="297815" marR="0" lvl="0" indent="-285115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</a:tabLst>
              <a:defRPr/>
            </a:pPr>
            <a:r>
              <a:rPr kumimoji="0" lang="zh-CN" altLang="en-US" sz="16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类别型特征，例如城市、学历、性别等</a:t>
            </a:r>
          </a:p>
          <a:p>
            <a:pPr marL="297815" marR="0" lvl="0" indent="-285115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</a:tabLst>
              <a:defRPr/>
            </a:pPr>
            <a:r>
              <a:rPr kumimoji="0" lang="en-US" sz="1600" b="0" i="0" u="none" strike="noStrike" kern="0" cap="none" spc="-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+mn-ea"/>
              </a:rPr>
              <a:t>LabelEncoder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编码，得到</a:t>
            </a:r>
            <a:r>
              <a:rPr kumimoji="0" lang="en-US" sz="16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+mn-ea"/>
              </a:rPr>
              <a:t>Embedding</a:t>
            </a:r>
            <a:r>
              <a:rPr kumimoji="0" lang="zh-CN" altLang="en-US" sz="1600" b="0" i="0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向量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9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-10" normalizeH="0" baseline="0" noProof="0" dirty="0" err="1">
                <a:ln>
                  <a:noFill/>
                </a:ln>
                <a:solidFill>
                  <a:srgbClr val="2D83F4"/>
                </a:solidFill>
                <a:effectLst/>
                <a:uLnTx/>
                <a:uFillTx/>
                <a:latin typeface="Microsoft YaHei Light"/>
                <a:ea typeface="+mn-ea"/>
              </a:rPr>
              <a:t>SequenceFeature</a:t>
            </a:r>
            <a:endParaRPr kumimoji="0" lang="en-US" sz="1600" b="0" i="0" u="none" strike="noStrike" kern="0" cap="none" spc="-10" normalizeH="0" baseline="0" noProof="0" dirty="0">
              <a:ln>
                <a:noFill/>
              </a:ln>
              <a:solidFill>
                <a:srgbClr val="2D83F4"/>
              </a:solidFill>
              <a:effectLst/>
              <a:uLnTx/>
              <a:uFillTx/>
              <a:latin typeface="Microsoft YaHei Light"/>
              <a:ea typeface="+mn-ea"/>
            </a:endParaRPr>
          </a:p>
          <a:p>
            <a:pPr marL="297815" marR="0" lvl="0" indent="-285115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</a:tabLst>
              <a:defRPr/>
            </a:pPr>
            <a:r>
              <a:rPr kumimoji="0" lang="zh-CN" altLang="en-US" sz="1600" b="0" i="0" u="none" strike="noStrike" kern="0" cap="none" spc="-1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序列特征</a:t>
            </a:r>
          </a:p>
          <a:p>
            <a:pPr marL="755015" marR="0" lvl="1" indent="-28575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755015" algn="l"/>
              </a:tabLst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有序兴趣序列：例如最近一周点击过的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item</a:t>
            </a:r>
            <a:r>
              <a:rPr kumimoji="0" lang="en-US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 </a:t>
            </a:r>
            <a:r>
              <a:rPr kumimoji="0" lang="en-US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list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Light"/>
              <a:ea typeface="+mn-ea"/>
              <a:cs typeface="Microsoft YaHei Light"/>
            </a:endParaRPr>
          </a:p>
          <a:p>
            <a:pPr marL="755015" marR="0" lvl="1" indent="-285750" defTabSz="914400" eaLnBrk="1" fontAlgn="auto" latinLnBrk="0" hangingPunct="1">
              <a:lnSpc>
                <a:spcPts val="18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755015" algn="l"/>
              </a:tabLst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无序标签特征：例如电影类型（动作</a:t>
            </a:r>
            <a:r>
              <a:rPr kumimoji="0" lang="en-US" altLang="zh-CN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|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悬疑</a:t>
            </a:r>
            <a:r>
              <a:rPr kumimoji="0" lang="en-US" altLang="zh-CN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|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犯罪</a:t>
            </a:r>
            <a:r>
              <a:rPr kumimoji="0" lang="zh-CN" altLang="en-US" sz="1600" b="0" i="0" u="none" strike="noStrike" kern="0" cap="none" spc="-5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）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Light"/>
              <a:ea typeface="宋体" panose="02010600030101010101" pitchFamily="2" charset="-122"/>
              <a:cs typeface="Microsoft YaHei Light"/>
            </a:endParaRPr>
          </a:p>
          <a:p>
            <a:pPr marL="297815" marR="0" lvl="0" indent="-285115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297815" algn="l"/>
              </a:tabLst>
              <a:defRPr/>
            </a:pPr>
            <a:r>
              <a:rPr kumimoji="0" lang="en-US" sz="1600" b="0" i="0" u="none" strike="noStrike" kern="0" cap="none" spc="-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+mn-ea"/>
              </a:rPr>
              <a:t>LabelEncoder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编码，得到序列</a:t>
            </a:r>
            <a:r>
              <a:rPr kumimoji="0" lang="en-US" sz="1600" b="0" i="0" u="none" strike="noStrike" kern="0" cap="none" spc="-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+mn-ea"/>
              </a:rPr>
              <a:t>Embedding</a:t>
            </a:r>
            <a:r>
              <a:rPr kumimoji="0" lang="zh-CN" altLang="en-US" sz="1600" b="0" i="0" u="none" strike="noStrike" kern="0" cap="none" spc="-2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</a:rPr>
              <a:t>向量</a:t>
            </a:r>
          </a:p>
          <a:p>
            <a:pPr marL="755015" marR="0" lvl="1" indent="-285750" defTabSz="914400" eaLnBrk="1" fontAlgn="auto" latinLnBrk="0" hangingPunct="1">
              <a:lnSpc>
                <a:spcPct val="100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755015" algn="l"/>
              </a:tabLst>
              <a:defRPr/>
            </a:pPr>
            <a:r>
              <a:rPr kumimoji="0" lang="zh-CN" altLang="en-US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池化，降维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Light"/>
              <a:ea typeface="宋体" panose="02010600030101010101" pitchFamily="2" charset="-122"/>
              <a:cs typeface="Microsoft YaHei Light"/>
            </a:endParaRPr>
          </a:p>
          <a:p>
            <a:pPr marL="755015" marR="0" lvl="1" indent="-285750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755015" algn="l"/>
              </a:tabLst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保留序列，与其他特征进行</a:t>
            </a:r>
            <a:r>
              <a:rPr kumimoji="0" lang="en-US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attention</a:t>
            </a:r>
            <a:r>
              <a:rPr kumimoji="0" lang="zh-CN" altLang="en-US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等模型操作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Light"/>
              <a:ea typeface="宋体" panose="02010600030101010101" pitchFamily="2" charset="-122"/>
              <a:cs typeface="Microsoft YaHei Light"/>
            </a:endParaRPr>
          </a:p>
          <a:p>
            <a:pPr marL="755015" marR="0" lvl="1" indent="-285750" defTabSz="914400" eaLnBrk="1" fontAlgn="auto" latinLnBrk="0" hangingPunct="1">
              <a:lnSpc>
                <a:spcPts val="19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 MT"/>
              <a:buChar char="•"/>
              <a:tabLst>
                <a:tab pos="755015" algn="l"/>
              </a:tabLst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与</a:t>
            </a:r>
            <a:r>
              <a:rPr kumimoji="0" lang="en-US" sz="16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Sparse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宋体" panose="02010600030101010101" pitchFamily="2" charset="-122"/>
                <a:cs typeface="Microsoft YaHei Light"/>
              </a:rPr>
              <a:t>特征共享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Embedding</a:t>
            </a:r>
            <a:r>
              <a:rPr kumimoji="0" lang="en-US" sz="1600" b="0" i="0" u="none" strike="noStrike" kern="0" cap="none" spc="-2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 </a:t>
            </a:r>
            <a:r>
              <a:rPr kumimoji="0" lang="en-US" sz="16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 Light"/>
                <a:ea typeface="+mn-ea"/>
                <a:cs typeface="Microsoft YaHei Light"/>
              </a:rPr>
              <a:t>Table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icrosoft YaHei Light"/>
              <a:ea typeface="+mn-ea"/>
              <a:cs typeface="Microsoft YaHei Light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46FCB74D-8632-CDB7-199F-FC1E6E7C5191}"/>
              </a:ext>
            </a:extLst>
          </p:cNvPr>
          <p:cNvSpPr txBox="1"/>
          <p:nvPr/>
        </p:nvSpPr>
        <p:spPr>
          <a:xfrm>
            <a:off x="5606238" y="758444"/>
            <a:ext cx="145097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20" dirty="0">
                <a:solidFill>
                  <a:srgbClr val="2D83F4"/>
                </a:solidFill>
                <a:latin typeface="Microsoft YaHei Light"/>
                <a:cs typeface="Microsoft YaHei Light"/>
              </a:rPr>
              <a:t>数据类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spcBef>
                <a:spcPts val="2135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Dataset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spcBef>
                <a:spcPts val="50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Dataloader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B21302BC-2D7C-6052-D4E2-9D45010A8E50}"/>
              </a:ext>
            </a:extLst>
          </p:cNvPr>
          <p:cNvSpPr txBox="1"/>
          <p:nvPr/>
        </p:nvSpPr>
        <p:spPr>
          <a:xfrm>
            <a:off x="5606238" y="2791460"/>
            <a:ext cx="1682750" cy="1951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kern="0" spc="-20" dirty="0">
                <a:solidFill>
                  <a:srgbClr val="2D83F4"/>
                </a:solidFill>
                <a:latin typeface="Microsoft YaHei Light"/>
                <a:cs typeface="Microsoft YaHei Light"/>
              </a:rPr>
              <a:t>工具类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spcBef>
                <a:spcPts val="2135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序列特征生成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spcBef>
                <a:spcPts val="45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15" dirty="0">
                <a:solidFill>
                  <a:srgbClr val="2D83F4"/>
                </a:solidFill>
                <a:latin typeface="Microsoft YaHei Light"/>
                <a:cs typeface="Microsoft YaHei Light"/>
              </a:rPr>
              <a:t>样本构造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20" dirty="0">
                <a:solidFill>
                  <a:srgbClr val="2D83F4"/>
                </a:solidFill>
                <a:latin typeface="Microsoft YaHei Light"/>
                <a:cs typeface="Microsoft YaHei Light"/>
              </a:rPr>
              <a:t>负采样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2125"/>
              </a:lnSpc>
              <a:buFont typeface="Arial MT"/>
              <a:buChar char="•"/>
              <a:tabLst>
                <a:tab pos="297815" algn="l"/>
              </a:tabLst>
            </a:pPr>
            <a:r>
              <a:rPr kern="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向量化召回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  <a:p>
            <a:pPr marL="297815" indent="-285115">
              <a:spcBef>
                <a:spcPts val="50"/>
              </a:spcBef>
              <a:buFont typeface="Arial MT"/>
              <a:buChar char="•"/>
              <a:tabLst>
                <a:tab pos="297815" algn="l"/>
              </a:tabLst>
            </a:pPr>
            <a:r>
              <a:rPr kern="0" spc="-50" dirty="0">
                <a:solidFill>
                  <a:srgbClr val="2D83F4"/>
                </a:solidFill>
                <a:latin typeface="Microsoft YaHei Light"/>
                <a:cs typeface="Microsoft YaHei Light"/>
              </a:rPr>
              <a:t>…</a:t>
            </a:r>
            <a:endParaRPr kern="0">
              <a:solidFill>
                <a:sysClr val="windowText" lastClr="000000"/>
              </a:solidFill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691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FE7B-4BF0-D9A2-C1D0-E0184880B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46D50F57-41D0-F82A-A72C-724267C318EB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0A78EE-6EC1-2B0F-9A64-4C4504313F63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31D402F-F091-F300-D746-117BB3B4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70D1504-573A-55EE-BC13-CBD98D7CB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EF765E11-33A5-7B09-6A86-32179FE09A3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14599"/>
            <a:ext cx="10167938" cy="454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999ED-5553-0A83-601C-C4F41A446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82171464-BA16-1154-9F2B-906AA0E3E156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模型层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2C5ACEA-A32D-9294-61D1-1058C67DCBE7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25A0E0C-D2FA-A318-41FD-EA849AC73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BF6D3F5-1D1B-2C42-A417-AFCA9B4A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59E64318-152C-67B4-9FC7-545A3FDCB21B}"/>
              </a:ext>
            </a:extLst>
          </p:cNvPr>
          <p:cNvSpPr txBox="1"/>
          <p:nvPr/>
        </p:nvSpPr>
        <p:spPr>
          <a:xfrm>
            <a:off x="305677" y="770635"/>
            <a:ext cx="7381875" cy="3056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83F4"/>
                </a:solidFill>
                <a:latin typeface="Microsoft YaHei Light"/>
                <a:cs typeface="Microsoft YaHei Light"/>
              </a:rPr>
              <a:t>通用</a:t>
            </a:r>
            <a:r>
              <a:rPr sz="18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Layer</a:t>
            </a:r>
            <a:endParaRPr sz="1800" dirty="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2480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浅层特征建模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LR</a:t>
            </a:r>
            <a:r>
              <a:rPr sz="1600" spc="-15" dirty="0">
                <a:latin typeface="Microsoft YaHei Light"/>
                <a:cs typeface="Microsoft YaHei Light"/>
              </a:rPr>
              <a:t>：逻辑回归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MLP</a:t>
            </a:r>
            <a:r>
              <a:rPr sz="1600" spc="-5" dirty="0">
                <a:latin typeface="Microsoft YaHei Light"/>
                <a:cs typeface="Microsoft YaHei Light"/>
              </a:rPr>
              <a:t>：多层感知机，可通过字典设置</a:t>
            </a:r>
            <a:r>
              <a:rPr sz="1600" spc="-10" dirty="0">
                <a:latin typeface="Microsoft YaHei Light"/>
                <a:cs typeface="Microsoft YaHei Light"/>
              </a:rPr>
              <a:t>dims</a:t>
            </a:r>
            <a:r>
              <a:rPr sz="1600" spc="-20" dirty="0">
                <a:latin typeface="Microsoft YaHei Light"/>
                <a:cs typeface="Microsoft YaHei Light"/>
              </a:rPr>
              <a:t>等参数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marR="5080" indent="-285750">
              <a:lnSpc>
                <a:spcPts val="1900"/>
              </a:lnSpc>
              <a:spcBef>
                <a:spcPts val="1975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EmbeddinLayer</a:t>
            </a:r>
            <a:r>
              <a:rPr sz="1600" spc="-5" dirty="0">
                <a:latin typeface="Microsoft YaHei Light"/>
                <a:cs typeface="Microsoft YaHei Light"/>
              </a:rPr>
              <a:t>：通用</a:t>
            </a:r>
            <a:r>
              <a:rPr sz="1600" spc="-10" dirty="0">
                <a:latin typeface="Microsoft YaHei Light"/>
                <a:cs typeface="Microsoft YaHei Light"/>
              </a:rPr>
              <a:t>Embedding</a:t>
            </a:r>
            <a:r>
              <a:rPr sz="1600" dirty="0">
                <a:latin typeface="Microsoft YaHei Light"/>
                <a:cs typeface="Microsoft YaHei Light"/>
              </a:rPr>
              <a:t>层，含三类特征的处理，维护一个</a:t>
            </a:r>
            <a:r>
              <a:rPr sz="1600" spc="-10" dirty="0">
                <a:latin typeface="Microsoft YaHei Light"/>
                <a:cs typeface="Microsoft YaHei Light"/>
              </a:rPr>
              <a:t>dict</a:t>
            </a:r>
            <a:r>
              <a:rPr sz="1600" spc="-20" dirty="0">
                <a:latin typeface="Microsoft YaHei Light"/>
                <a:cs typeface="Microsoft YaHei Light"/>
              </a:rPr>
              <a:t>格式的</a:t>
            </a:r>
            <a:r>
              <a:rPr sz="1600" spc="-50" dirty="0">
                <a:latin typeface="Microsoft YaHei Light"/>
                <a:cs typeface="Microsoft YaHei Light"/>
              </a:rPr>
              <a:t> </a:t>
            </a:r>
            <a:r>
              <a:rPr sz="1600" spc="-35" dirty="0">
                <a:latin typeface="Microsoft YaHei Light"/>
                <a:cs typeface="Microsoft YaHei Light"/>
              </a:rPr>
              <a:t>EmbeddingTable</a:t>
            </a:r>
            <a:r>
              <a:rPr sz="1600" spc="-15" dirty="0">
                <a:latin typeface="Microsoft YaHei Light"/>
                <a:cs typeface="Microsoft YaHei Light"/>
              </a:rPr>
              <a:t>，输出经过模型所需要的输入</a:t>
            </a:r>
            <a:r>
              <a:rPr sz="1600" spc="-10" dirty="0">
                <a:latin typeface="Microsoft YaHei Light"/>
                <a:cs typeface="Microsoft YaHei Light"/>
              </a:rPr>
              <a:t>embedding</a:t>
            </a:r>
            <a:endParaRPr sz="1600" dirty="0">
              <a:latin typeface="Microsoft YaHei Light"/>
              <a:cs typeface="Microsoft YaHei Light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深层特征建模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FM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FFM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25" dirty="0">
                <a:latin typeface="Microsoft YaHei Light"/>
                <a:cs typeface="Microsoft YaHei Light"/>
              </a:rPr>
              <a:t>CIN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40" dirty="0">
                <a:latin typeface="Microsoft YaHei Light"/>
                <a:cs typeface="Microsoft YaHei Light"/>
              </a:rPr>
              <a:t>self-</a:t>
            </a:r>
            <a:r>
              <a:rPr sz="1600" spc="-10" dirty="0">
                <a:latin typeface="Microsoft YaHei Light"/>
                <a:cs typeface="Microsoft YaHei Light"/>
              </a:rPr>
              <a:t>attention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40" dirty="0">
                <a:latin typeface="Microsoft YaHei Light"/>
                <a:cs typeface="Microsoft YaHei Light"/>
              </a:rPr>
              <a:t>target-</a:t>
            </a:r>
            <a:r>
              <a:rPr sz="1600" spc="-10" dirty="0">
                <a:latin typeface="Microsoft YaHei Light"/>
                <a:cs typeface="Microsoft YaHei Light"/>
              </a:rPr>
              <a:t>attention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transformer</a:t>
            </a:r>
            <a:endParaRPr sz="1600" dirty="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33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1D0FC-EF4D-D9F1-E393-A1DB2DD6B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368841AA-CB0C-67E5-40F9-0E7E2D0596CF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模型层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FD660E1-3099-7B56-EFB2-FFE94EA68166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DE4D1F08-96D3-251E-23AB-39E67CDED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0EA7B60-89E1-A447-DBB0-E90078C3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5" name="object 3">
            <a:extLst>
              <a:ext uri="{FF2B5EF4-FFF2-40B4-BE49-F238E27FC236}">
                <a16:creationId xmlns:a16="http://schemas.microsoft.com/office/drawing/2014/main" id="{459B1D28-3702-485B-420C-E634A3C21A3C}"/>
              </a:ext>
            </a:extLst>
          </p:cNvPr>
          <p:cNvSpPr txBox="1"/>
          <p:nvPr/>
        </p:nvSpPr>
        <p:spPr>
          <a:xfrm>
            <a:off x="305676" y="874267"/>
            <a:ext cx="5915660" cy="3824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-10" dirty="0" err="1">
                <a:latin typeface="Microsoft YaHei Light"/>
                <a:cs typeface="Microsoft YaHei Light"/>
              </a:rPr>
              <a:t>Wiki</a:t>
            </a:r>
            <a:r>
              <a:rPr sz="1800" dirty="0" err="1">
                <a:latin typeface="Microsoft YaHei Light"/>
                <a:cs typeface="Microsoft YaHei Light"/>
              </a:rPr>
              <a:t>中查看模型清单</a:t>
            </a:r>
            <a:endParaRPr lang="en-US" sz="1800" dirty="0">
              <a:latin typeface="Microsoft YaHei Light"/>
              <a:cs typeface="Microsoft YaHei Light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zh-CN" altLang="en-US" spc="-50" dirty="0">
                <a:latin typeface="Microsoft YaHei Light"/>
                <a:cs typeface="Microsoft YaHei Light"/>
                <a:hlinkClick r:id="rId4"/>
              </a:rPr>
              <a:t>模型清单</a:t>
            </a:r>
            <a:endParaRPr lang="en-US" spc="-50" dirty="0">
              <a:latin typeface="Microsoft YaHei Light"/>
              <a:cs typeface="Microsoft YaHei Light"/>
            </a:endParaRP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endParaRPr sz="1800" dirty="0">
              <a:latin typeface="Microsoft YaHei Light"/>
              <a:cs typeface="Microsoft YaHei Light"/>
            </a:endParaRPr>
          </a:p>
          <a:p>
            <a:pPr marL="12700">
              <a:lnSpc>
                <a:spcPts val="1885"/>
              </a:lnSpc>
            </a:pPr>
            <a:r>
              <a:rPr sz="1600" dirty="0" err="1">
                <a:solidFill>
                  <a:srgbClr val="2D83F4"/>
                </a:solidFill>
                <a:latin typeface="Microsoft YaHei Light"/>
                <a:cs typeface="Microsoft YaHei Light"/>
              </a:rPr>
              <a:t>排序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45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WideDeep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DeepFM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DCN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50" spc="-10" dirty="0">
                <a:latin typeface="Microsoft YaHei Light"/>
                <a:cs typeface="Microsoft YaHei Light"/>
              </a:rPr>
              <a:t>xDeepFM</a:t>
            </a:r>
            <a:endParaRPr sz="165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DIN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50" spc="-35" dirty="0">
                <a:latin typeface="Microsoft YaHei Light"/>
                <a:cs typeface="Microsoft YaHei Light"/>
              </a:rPr>
              <a:t>DIEN</a:t>
            </a:r>
            <a:r>
              <a:rPr sz="1650" spc="-75" dirty="0">
                <a:latin typeface="Microsoft YaHei Light"/>
                <a:cs typeface="Microsoft YaHei Light"/>
              </a:rPr>
              <a:t>、</a:t>
            </a:r>
            <a:r>
              <a:rPr sz="1650" spc="-25" dirty="0">
                <a:latin typeface="Microsoft YaHei Light"/>
                <a:cs typeface="Microsoft YaHei Light"/>
              </a:rPr>
              <a:t>SIM</a:t>
            </a:r>
            <a:r>
              <a:rPr lang="zh-CN" altLang="en-US" sz="1650" spc="-25" dirty="0">
                <a:latin typeface="Microsoft YaHei Light"/>
                <a:cs typeface="Microsoft YaHei Light"/>
              </a:rPr>
              <a:t>、</a:t>
            </a:r>
            <a:r>
              <a:rPr lang="en-US" altLang="zh-CN" sz="1650" spc="-25" dirty="0">
                <a:latin typeface="Microsoft YaHei Light"/>
                <a:cs typeface="Microsoft YaHei Light"/>
              </a:rPr>
              <a:t>BST</a:t>
            </a:r>
            <a:endParaRPr sz="1650" dirty="0">
              <a:latin typeface="Microsoft YaHei Light"/>
              <a:cs typeface="Microsoft YaHei Light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1600" dirty="0" err="1">
                <a:solidFill>
                  <a:srgbClr val="2D83F4"/>
                </a:solidFill>
                <a:latin typeface="Microsoft YaHei Light"/>
                <a:cs typeface="Microsoft YaHei Light"/>
              </a:rPr>
              <a:t>召回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Dssm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youtube_dnn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youtube_sbc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dssm_facebook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20" dirty="0">
                <a:latin typeface="Microsoft YaHei Light"/>
                <a:cs typeface="Microsoft YaHei Light"/>
              </a:rPr>
              <a:t>Gru4rec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20" dirty="0">
                <a:latin typeface="Microsoft YaHei Light"/>
                <a:cs typeface="Microsoft YaHei Light"/>
              </a:rPr>
              <a:t>sasrec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mind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comirec</a:t>
            </a:r>
            <a:endParaRPr sz="1600" dirty="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1964"/>
              </a:spcBef>
            </a:pPr>
            <a:r>
              <a:rPr sz="1600" spc="5" dirty="0" err="1">
                <a:solidFill>
                  <a:srgbClr val="2D83F4"/>
                </a:solidFill>
                <a:latin typeface="Microsoft YaHei Light"/>
                <a:cs typeface="Microsoft YaHei Light"/>
              </a:rPr>
              <a:t>多任</a:t>
            </a:r>
            <a:r>
              <a:rPr lang="zh-CN" altLang="en-US" sz="1600" spc="5" dirty="0">
                <a:solidFill>
                  <a:srgbClr val="2D83F4"/>
                </a:solidFill>
                <a:latin typeface="Microsoft YaHei Light"/>
                <a:cs typeface="Microsoft YaHei Light"/>
              </a:rPr>
              <a:t>务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Sharedbottom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20" dirty="0">
                <a:latin typeface="Microsoft YaHei Light"/>
                <a:cs typeface="Microsoft YaHei Light"/>
              </a:rPr>
              <a:t>mmoe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25" dirty="0">
                <a:latin typeface="Microsoft YaHei Light"/>
                <a:cs typeface="Microsoft YaHei Light"/>
              </a:rPr>
              <a:t>ple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20" dirty="0">
                <a:latin typeface="Microsoft YaHei Light"/>
                <a:cs typeface="Microsoft YaHei Light"/>
              </a:rPr>
              <a:t>Esmm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20" dirty="0">
                <a:latin typeface="Microsoft YaHei Light"/>
                <a:cs typeface="Microsoft YaHei Light"/>
              </a:rPr>
              <a:t>aitm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Uwl</a:t>
            </a:r>
            <a:r>
              <a:rPr sz="1600" dirty="0">
                <a:latin typeface="Microsoft YaHei Light"/>
                <a:cs typeface="Microsoft YaHei Light"/>
              </a:rPr>
              <a:t>、</a:t>
            </a:r>
            <a:r>
              <a:rPr sz="1600" spc="-10" dirty="0">
                <a:latin typeface="Microsoft YaHei Light"/>
                <a:cs typeface="Microsoft YaHei Light"/>
              </a:rPr>
              <a:t>MetaBanlance</a:t>
            </a:r>
            <a:endParaRPr sz="1600" dirty="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63375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6B99F-86B1-FC4B-E6D7-DB2660D35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0EF882E7-A02B-ED56-A57A-22FB56FBA134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模型层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FD43C4C-9F08-679E-E946-7D344933E787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3F1BBE91-A22A-71F4-3662-AAF9F6AEA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9749B81-45EE-E92C-92EF-9B07B9E9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object 3">
            <a:extLst>
              <a:ext uri="{FF2B5EF4-FFF2-40B4-BE49-F238E27FC236}">
                <a16:creationId xmlns:a16="http://schemas.microsoft.com/office/drawing/2014/main" id="{DAEEC327-7301-439E-D980-9928B10B627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1809" y="643251"/>
            <a:ext cx="5694212" cy="50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528ED-BD5F-9CFF-AD9A-E93CBC9A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A0AF9144-F70A-80ED-40A4-C7E9893E1276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Trainer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CF9E37F-E1E4-8214-3C35-F5944120E5D6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C5287B5-BF64-D556-3083-B0BA9046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2B86ED2-D293-0B42-2F2B-422125F09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A6367C40-DD0B-6A84-BE1F-0540EC6CD92F}"/>
              </a:ext>
            </a:extLst>
          </p:cNvPr>
          <p:cNvSpPr txBox="1"/>
          <p:nvPr/>
        </p:nvSpPr>
        <p:spPr>
          <a:xfrm>
            <a:off x="305677" y="770635"/>
            <a:ext cx="3817620" cy="379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D83F4"/>
                </a:solidFill>
                <a:latin typeface="Microsoft YaHei Light"/>
                <a:cs typeface="Microsoft YaHei Light"/>
              </a:rPr>
              <a:t>目前支持三种</a:t>
            </a:r>
            <a:r>
              <a:rPr sz="18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Trainer</a:t>
            </a:r>
            <a:endParaRPr sz="1800" dirty="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2480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CTRTrainer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精排模型训练与评估，支持BCE</a:t>
            </a:r>
            <a:r>
              <a:rPr sz="1600" spc="-20" dirty="0">
                <a:latin typeface="Microsoft YaHei Light"/>
                <a:cs typeface="Microsoft YaHei Light"/>
              </a:rPr>
              <a:t> Loss</a:t>
            </a:r>
            <a:endParaRPr sz="1600" dirty="0">
              <a:latin typeface="Microsoft YaHei Light"/>
              <a:cs typeface="Microsoft YaHei Light"/>
            </a:endParaRPr>
          </a:p>
          <a:p>
            <a:pPr marL="12700">
              <a:lnSpc>
                <a:spcPts val="1910"/>
              </a:lnSpc>
              <a:spcBef>
                <a:spcPts val="1989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MTLTrainer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895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5" dirty="0">
                <a:latin typeface="Microsoft YaHei Light"/>
                <a:cs typeface="Microsoft YaHei Light"/>
              </a:rPr>
              <a:t>多任务排序模型训练与评估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分类任务BCE</a:t>
            </a:r>
            <a:r>
              <a:rPr sz="1600" spc="-15" dirty="0">
                <a:latin typeface="Microsoft YaHei Light"/>
                <a:cs typeface="Microsoft YaHei Light"/>
              </a:rPr>
              <a:t> </a:t>
            </a:r>
            <a:r>
              <a:rPr sz="1600" spc="-10" dirty="0">
                <a:latin typeface="Microsoft YaHei Light"/>
                <a:cs typeface="Microsoft YaHei Light"/>
              </a:rPr>
              <a:t>Loss</a:t>
            </a:r>
            <a:r>
              <a:rPr sz="1600" spc="-5" dirty="0">
                <a:latin typeface="Microsoft YaHei Light"/>
                <a:cs typeface="Microsoft YaHei Light"/>
              </a:rPr>
              <a:t>，回归任务</a:t>
            </a:r>
            <a:r>
              <a:rPr sz="1600" dirty="0">
                <a:latin typeface="Microsoft YaHei Light"/>
                <a:cs typeface="Microsoft YaHei Light"/>
              </a:rPr>
              <a:t>MSE</a:t>
            </a:r>
            <a:r>
              <a:rPr sz="1600" spc="-15" dirty="0">
                <a:latin typeface="Microsoft YaHei Light"/>
                <a:cs typeface="Microsoft YaHei Light"/>
              </a:rPr>
              <a:t> </a:t>
            </a:r>
            <a:r>
              <a:rPr sz="1600" spc="-20" dirty="0">
                <a:latin typeface="Microsoft YaHei Light"/>
                <a:cs typeface="Microsoft YaHei Light"/>
              </a:rPr>
              <a:t>Loss</a:t>
            </a:r>
            <a:endParaRPr sz="1600" dirty="0">
              <a:latin typeface="Microsoft YaHei Light"/>
              <a:cs typeface="Microsoft YaHei Light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1600" spc="-10" dirty="0">
                <a:solidFill>
                  <a:srgbClr val="2D83F4"/>
                </a:solidFill>
                <a:latin typeface="Microsoft YaHei Light"/>
                <a:cs typeface="Microsoft YaHei Light"/>
              </a:rPr>
              <a:t>MatchTrainer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10" dirty="0">
                <a:latin typeface="Microsoft YaHei Light"/>
                <a:cs typeface="Microsoft YaHei Light"/>
              </a:rPr>
              <a:t>召回模型训练与评估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895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50" dirty="0">
                <a:latin typeface="Microsoft YaHei Light"/>
                <a:cs typeface="Microsoft YaHei Light"/>
              </a:rPr>
              <a:t>Point-</a:t>
            </a:r>
            <a:r>
              <a:rPr sz="1600" spc="-10" dirty="0">
                <a:latin typeface="Microsoft YaHei Light"/>
                <a:cs typeface="Microsoft YaHei Light"/>
              </a:rPr>
              <a:t>wise</a:t>
            </a:r>
            <a:r>
              <a:rPr sz="1600" dirty="0">
                <a:latin typeface="Microsoft YaHei Light"/>
                <a:cs typeface="Microsoft YaHei Light"/>
              </a:rPr>
              <a:t>样本构造：BCE</a:t>
            </a:r>
            <a:r>
              <a:rPr sz="1600" spc="25" dirty="0">
                <a:latin typeface="Microsoft YaHei Light"/>
                <a:cs typeface="Microsoft YaHei Light"/>
              </a:rPr>
              <a:t> </a:t>
            </a:r>
            <a:r>
              <a:rPr sz="1600" spc="-20" dirty="0">
                <a:latin typeface="Microsoft YaHei Light"/>
                <a:cs typeface="Microsoft YaHei Light"/>
              </a:rPr>
              <a:t>Loss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895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60" dirty="0">
                <a:latin typeface="Microsoft YaHei Light"/>
                <a:cs typeface="Microsoft YaHei Light"/>
              </a:rPr>
              <a:t>Pair-</a:t>
            </a:r>
            <a:r>
              <a:rPr sz="1600" spc="-10" dirty="0">
                <a:latin typeface="Microsoft YaHei Light"/>
                <a:cs typeface="Microsoft YaHei Light"/>
              </a:rPr>
              <a:t>wise</a:t>
            </a:r>
            <a:r>
              <a:rPr sz="1600" dirty="0">
                <a:latin typeface="Microsoft YaHei Light"/>
                <a:cs typeface="Microsoft YaHei Light"/>
              </a:rPr>
              <a:t>样本构造：BPR</a:t>
            </a:r>
            <a:r>
              <a:rPr sz="1600" spc="-10" dirty="0">
                <a:latin typeface="Microsoft YaHei Light"/>
                <a:cs typeface="Microsoft YaHei Light"/>
              </a:rPr>
              <a:t> </a:t>
            </a:r>
            <a:r>
              <a:rPr sz="1600" dirty="0">
                <a:latin typeface="Microsoft YaHei Light"/>
                <a:cs typeface="Microsoft YaHei Light"/>
              </a:rPr>
              <a:t>Hinge</a:t>
            </a:r>
            <a:r>
              <a:rPr sz="1600" spc="-10" dirty="0">
                <a:latin typeface="Microsoft YaHei Light"/>
                <a:cs typeface="Microsoft YaHei Light"/>
              </a:rPr>
              <a:t> </a:t>
            </a:r>
            <a:r>
              <a:rPr sz="1600" spc="-20" dirty="0">
                <a:latin typeface="Microsoft YaHei Light"/>
                <a:cs typeface="Microsoft YaHei Light"/>
              </a:rPr>
              <a:t>Loss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ts val="1910"/>
              </a:lnSpc>
              <a:buFont typeface="Arial MT"/>
              <a:buChar char="•"/>
              <a:tabLst>
                <a:tab pos="297815" algn="l"/>
              </a:tabLst>
            </a:pPr>
            <a:r>
              <a:rPr sz="1600" spc="-40" dirty="0">
                <a:latin typeface="Microsoft YaHei Light"/>
                <a:cs typeface="Microsoft YaHei Light"/>
              </a:rPr>
              <a:t>List-</a:t>
            </a:r>
            <a:r>
              <a:rPr sz="1600" spc="-10" dirty="0">
                <a:latin typeface="Microsoft YaHei Light"/>
                <a:cs typeface="Microsoft YaHei Light"/>
              </a:rPr>
              <a:t>wise</a:t>
            </a:r>
            <a:r>
              <a:rPr sz="1600" dirty="0">
                <a:latin typeface="Microsoft YaHei Light"/>
                <a:cs typeface="Microsoft YaHei Light"/>
              </a:rPr>
              <a:t>样本构造：softmax</a:t>
            </a:r>
            <a:r>
              <a:rPr sz="1600" spc="-15" dirty="0">
                <a:latin typeface="Microsoft YaHei Light"/>
                <a:cs typeface="Microsoft YaHei Light"/>
              </a:rPr>
              <a:t> </a:t>
            </a:r>
            <a:r>
              <a:rPr sz="1600" spc="-20" dirty="0">
                <a:latin typeface="Microsoft YaHei Light"/>
                <a:cs typeface="Microsoft YaHei Light"/>
              </a:rPr>
              <a:t>Loss</a:t>
            </a:r>
            <a:endParaRPr sz="1600" dirty="0">
              <a:latin typeface="Microsoft YaHei Light"/>
              <a:cs typeface="Microsoft YaHei Light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dirty="0">
                <a:latin typeface="Microsoft YaHei Light"/>
                <a:cs typeface="Microsoft YaHei Light"/>
              </a:rPr>
              <a:t>向量化召回：使用</a:t>
            </a:r>
            <a:r>
              <a:rPr sz="1600" spc="-20" dirty="0">
                <a:latin typeface="Microsoft YaHei Light"/>
                <a:cs typeface="Microsoft YaHei Light"/>
              </a:rPr>
              <a:t>annoy</a:t>
            </a:r>
            <a:endParaRPr sz="1600" dirty="0">
              <a:latin typeface="Microsoft YaHei Light"/>
              <a:cs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58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63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文本 文本框 3"/>
          <p:cNvSpPr txBox="1"/>
          <p:nvPr>
            <p:custDataLst>
              <p:tags r:id="rId2"/>
            </p:custDataLst>
          </p:nvPr>
        </p:nvSpPr>
        <p:spPr>
          <a:xfrm>
            <a:off x="3621609" y="1759817"/>
            <a:ext cx="4209466" cy="2100573"/>
          </a:xfrm>
          <a:prstGeom prst="rect">
            <a:avLst/>
          </a:prstGeom>
          <a:noFill/>
        </p:spPr>
        <p:txBody>
          <a:bodyPr wrap="square" lIns="68578" tIns="34289" rIns="68578" bIns="34289" rtlCol="0">
            <a:spAutoFit/>
          </a:bodyPr>
          <a:lstStyle/>
          <a:p>
            <a:pPr marL="179705"/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zh-CN" altLang="en-US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600" b="1" spc="14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</a:p>
        </p:txBody>
      </p:sp>
      <p:sp>
        <p:nvSpPr>
          <p:cNvPr id="23" name="矩形 22"/>
          <p:cNvSpPr/>
          <p:nvPr/>
        </p:nvSpPr>
        <p:spPr>
          <a:xfrm>
            <a:off x="35" y="-635"/>
            <a:ext cx="3884399" cy="5719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rcRect l="5241" t="4897" r="5241" b="4897"/>
          <a:stretch>
            <a:fillRect/>
          </a:stretch>
        </p:blipFill>
        <p:spPr>
          <a:xfrm>
            <a:off x="1620456" y="1928267"/>
            <a:ext cx="1864815" cy="1864815"/>
          </a:xfrm>
          <a:custGeom>
            <a:avLst/>
            <a:gdLst>
              <a:gd name="connsiteX0" fmla="*/ 853751 w 1707502"/>
              <a:gd name="connsiteY0" fmla="*/ 0 h 1707502"/>
              <a:gd name="connsiteX1" fmla="*/ 1707502 w 1707502"/>
              <a:gd name="connsiteY1" fmla="*/ 853751 h 1707502"/>
              <a:gd name="connsiteX2" fmla="*/ 853751 w 1707502"/>
              <a:gd name="connsiteY2" fmla="*/ 1707502 h 1707502"/>
              <a:gd name="connsiteX3" fmla="*/ 0 w 1707502"/>
              <a:gd name="connsiteY3" fmla="*/ 853751 h 1707502"/>
              <a:gd name="connsiteX4" fmla="*/ 853751 w 1707502"/>
              <a:gd name="connsiteY4" fmla="*/ 0 h 170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7502" h="1707502">
                <a:moveTo>
                  <a:pt x="853751" y="0"/>
                </a:moveTo>
                <a:cubicBezTo>
                  <a:pt x="1325265" y="0"/>
                  <a:pt x="1707502" y="382237"/>
                  <a:pt x="1707502" y="853751"/>
                </a:cubicBezTo>
                <a:cubicBezTo>
                  <a:pt x="1707502" y="1325265"/>
                  <a:pt x="1325265" y="1707502"/>
                  <a:pt x="853751" y="1707502"/>
                </a:cubicBezTo>
                <a:cubicBezTo>
                  <a:pt x="382237" y="1707502"/>
                  <a:pt x="0" y="1325265"/>
                  <a:pt x="0" y="853751"/>
                </a:cubicBezTo>
                <a:cubicBezTo>
                  <a:pt x="0" y="382237"/>
                  <a:pt x="382237" y="0"/>
                  <a:pt x="853751" y="0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177616"/>
            <a:ext cx="3262432" cy="11064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CC9EB-EAFE-4150-7C71-974D18F11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61CBA769-AB6E-CDF2-DB31-F569DBC6CB10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0B3A3A6-0CBC-B86D-EA18-808F93B887A2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93F07B2-08C5-4040-D98B-6B8CCFFCA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B75C1CB-C0C5-50F5-CCEB-E112AA226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5" name="object 4">
            <a:extLst>
              <a:ext uri="{FF2B5EF4-FFF2-40B4-BE49-F238E27FC236}">
                <a16:creationId xmlns:a16="http://schemas.microsoft.com/office/drawing/2014/main" id="{D3F7F803-F922-A2F0-376F-F50432B51665}"/>
              </a:ext>
            </a:extLst>
          </p:cNvPr>
          <p:cNvSpPr txBox="1"/>
          <p:nvPr/>
        </p:nvSpPr>
        <p:spPr>
          <a:xfrm>
            <a:off x="487011" y="2690836"/>
            <a:ext cx="409461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297815" algn="l"/>
              </a:tabLst>
            </a:pPr>
            <a:r>
              <a:rPr lang="zh-CN" altLang="en-US" sz="1800" spc="-5" dirty="0">
                <a:solidFill>
                  <a:srgbClr val="24292F"/>
                </a:solidFill>
                <a:latin typeface="Microsoft YaHei Light"/>
                <a:cs typeface="Microsoft YaHei Light"/>
              </a:rPr>
              <a:t>项目中文</a:t>
            </a:r>
            <a:r>
              <a:rPr lang="en-US" altLang="zh-CN" sz="1800" spc="-5" dirty="0">
                <a:solidFill>
                  <a:srgbClr val="24292F"/>
                </a:solidFill>
                <a:latin typeface="Microsoft YaHei Light"/>
                <a:cs typeface="Microsoft YaHei Light"/>
              </a:rPr>
              <a:t>README</a:t>
            </a:r>
            <a:r>
              <a:rPr sz="1800" spc="-5" dirty="0">
                <a:solidFill>
                  <a:srgbClr val="24292F"/>
                </a:solidFill>
                <a:latin typeface="Microsoft YaHei Light"/>
                <a:cs typeface="Microsoft YaHei Light"/>
              </a:rPr>
              <a:t>：</a:t>
            </a:r>
            <a:r>
              <a:rPr lang="en-US" sz="1800" spc="-5" dirty="0">
                <a:solidFill>
                  <a:srgbClr val="24292F"/>
                </a:solidFill>
                <a:latin typeface="Microsoft YaHei Light"/>
                <a:cs typeface="Microsoft YaHei Light"/>
                <a:hlinkClick r:id="rId4"/>
              </a:rPr>
              <a:t>README.md</a:t>
            </a:r>
            <a:endParaRPr lang="en-US" sz="1800" u="sng" spc="-10" dirty="0">
              <a:solidFill>
                <a:srgbClr val="0080FF"/>
              </a:solidFill>
              <a:uFill>
                <a:solidFill>
                  <a:srgbClr val="0080FF"/>
                </a:solidFill>
              </a:uFill>
              <a:latin typeface="Microsoft YaHei Light"/>
              <a:cs typeface="Microsoft YaHei Ligh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297815" algn="l"/>
              </a:tabLst>
            </a:pPr>
            <a:r>
              <a:rPr lang="zh-CN" altLang="en-US" spc="-5" dirty="0">
                <a:solidFill>
                  <a:srgbClr val="24292F"/>
                </a:solidFill>
                <a:latin typeface="Microsoft YaHei Light"/>
              </a:rPr>
              <a:t>请各位仔细阅读</a:t>
            </a:r>
            <a:endParaRPr spc="-5" dirty="0">
              <a:solidFill>
                <a:srgbClr val="24292F"/>
              </a:solidFill>
              <a:latin typeface="Microsoft YaHei Ligh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CAF4E9-4D3B-5BC3-0EB0-923B64C9C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981" y="813012"/>
            <a:ext cx="4392103" cy="458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1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/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Wiki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A3D1A62-2F5C-FC31-781C-653276649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43" y="876300"/>
            <a:ext cx="7696200" cy="4125985"/>
          </a:xfrm>
          <a:prstGeom prst="rect">
            <a:avLst/>
          </a:prstGeom>
        </p:spPr>
      </p:pic>
      <p:sp>
        <p:nvSpPr>
          <p:cNvPr id="5" name="object 4">
            <a:extLst>
              <a:ext uri="{FF2B5EF4-FFF2-40B4-BE49-F238E27FC236}">
                <a16:creationId xmlns:a16="http://schemas.microsoft.com/office/drawing/2014/main" id="{66BCB8A2-7032-E4B3-0768-B2EC705E0823}"/>
              </a:ext>
            </a:extLst>
          </p:cNvPr>
          <p:cNvSpPr txBox="1"/>
          <p:nvPr/>
        </p:nvSpPr>
        <p:spPr>
          <a:xfrm>
            <a:off x="1069340" y="5053838"/>
            <a:ext cx="700532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0"/>
              </a:spcBef>
              <a:tabLst>
                <a:tab pos="297815" algn="l"/>
              </a:tabLst>
            </a:pPr>
            <a:r>
              <a:rPr sz="1800" spc="-5" dirty="0" err="1">
                <a:solidFill>
                  <a:srgbClr val="24292F"/>
                </a:solidFill>
                <a:latin typeface="Microsoft YaHei Light"/>
                <a:cs typeface="Microsoft YaHei Light"/>
              </a:rPr>
              <a:t>网址：</a:t>
            </a:r>
            <a:r>
              <a:rPr lang="en-US" sz="1800" u="sng" spc="-10" dirty="0" err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Microsoft YaHei Light"/>
                <a:cs typeface="Microsoft YaHei Light"/>
                <a:hlinkClick r:id="rId5"/>
              </a:rPr>
              <a:t>https</a:t>
            </a:r>
            <a:r>
              <a:rPr lang="en-US" sz="1800" u="sng" spc="-10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Microsoft YaHei Light"/>
                <a:cs typeface="Microsoft YaHei Light"/>
                <a:hlinkClick r:id="rId5"/>
              </a:rPr>
              <a:t>://datawhalechina.github.io/torch-</a:t>
            </a:r>
            <a:r>
              <a:rPr lang="en-US" sz="1800" u="sng" spc="-10" dirty="0" err="1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Microsoft YaHei Light"/>
                <a:cs typeface="Microsoft YaHei Light"/>
                <a:hlinkClick r:id="rId5"/>
              </a:rPr>
              <a:t>rechub</a:t>
            </a:r>
            <a:endParaRPr lang="en-US" sz="1800" u="sng" spc="-10" dirty="0">
              <a:solidFill>
                <a:srgbClr val="0080FF"/>
              </a:solidFill>
              <a:uFill>
                <a:solidFill>
                  <a:srgbClr val="0080FF"/>
                </a:solidFill>
              </a:uFill>
              <a:latin typeface="Microsoft YaHei Light"/>
              <a:cs typeface="Microsoft YaHei Light"/>
            </a:endParaRPr>
          </a:p>
          <a:p>
            <a:pPr marL="12700" algn="ctr">
              <a:lnSpc>
                <a:spcPct val="100000"/>
              </a:lnSpc>
              <a:spcBef>
                <a:spcPts val="50"/>
              </a:spcBef>
              <a:tabLst>
                <a:tab pos="297815" algn="l"/>
              </a:tabLst>
            </a:pPr>
            <a:r>
              <a:rPr lang="zh-CN" altLang="en-US" spc="-5" dirty="0">
                <a:solidFill>
                  <a:srgbClr val="24292F"/>
                </a:solidFill>
                <a:latin typeface="Microsoft YaHei Light"/>
              </a:rPr>
              <a:t>内容并不完善，期待各位小伙伴的</a:t>
            </a:r>
            <a:r>
              <a:rPr lang="en-US" altLang="zh-CN" spc="-5" dirty="0">
                <a:solidFill>
                  <a:srgbClr val="24292F"/>
                </a:solidFill>
                <a:latin typeface="Microsoft YaHei Light"/>
              </a:rPr>
              <a:t>pr</a:t>
            </a:r>
            <a:endParaRPr spc="-5" dirty="0">
              <a:solidFill>
                <a:srgbClr val="24292F"/>
              </a:solidFill>
              <a:latin typeface="Microsoft YaHe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669F-FD43-83D8-E684-E6EB2CDDF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2C162E41-32D6-CDE0-64A1-8A1B31FDA17B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招募令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6998C25-E99D-5ABF-554A-42E8EC697B7A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C1DF693-FEF9-838D-CAB5-8A8F09F02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C0D0720-2A73-6AFF-423C-8D6AC97F7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3">
            <a:extLst>
              <a:ext uri="{FF2B5EF4-FFF2-40B4-BE49-F238E27FC236}">
                <a16:creationId xmlns:a16="http://schemas.microsoft.com/office/drawing/2014/main" id="{A626BC8E-701E-3BF4-2AD0-5BDF592FED62}"/>
              </a:ext>
            </a:extLst>
          </p:cNvPr>
          <p:cNvSpPr txBox="1"/>
          <p:nvPr/>
        </p:nvSpPr>
        <p:spPr>
          <a:xfrm>
            <a:off x="381000" y="923035"/>
            <a:ext cx="3124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欢迎加入</a:t>
            </a:r>
            <a:r>
              <a:rPr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rec</a:t>
            </a:r>
            <a:r>
              <a:rPr lang="en-US"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-</a:t>
            </a:r>
            <a:r>
              <a:rPr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hub</a:t>
            </a:r>
            <a:r>
              <a:rPr sz="1800" spc="-1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共建者团队</a:t>
            </a:r>
            <a:r>
              <a:rPr sz="1800" spc="-10" dirty="0">
                <a:solidFill>
                  <a:srgbClr val="4584D3"/>
                </a:solidFill>
                <a:latin typeface="Microsoft YaHei Light"/>
                <a:cs typeface="Microsoft YaHei Light"/>
              </a:rPr>
              <a:t>！</a:t>
            </a:r>
            <a:endParaRPr sz="1800" dirty="0">
              <a:latin typeface="Microsoft YaHei Light"/>
              <a:cs typeface="Microsoft YaHei Light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DB580D03-30B1-E34D-C233-A1C7EB958C5D}"/>
              </a:ext>
            </a:extLst>
          </p:cNvPr>
          <p:cNvPicPr/>
          <p:nvPr/>
        </p:nvPicPr>
        <p:blipFill>
          <a:blip r:embed="rId4" cstate="print"/>
          <a:srcRect l="7576" t="20459" r="62987" b="3030"/>
          <a:stretch>
            <a:fillRect/>
          </a:stretch>
        </p:blipFill>
        <p:spPr>
          <a:xfrm>
            <a:off x="685800" y="1714500"/>
            <a:ext cx="2590800" cy="2895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756156-BFB9-EAC8-08E1-40ECF987F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203" y="920495"/>
            <a:ext cx="4772969" cy="43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8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78CAA-2A27-3E59-1115-F1444535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195C9AD6-12B8-704C-CD71-3C4D78885CEC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Torch-</a:t>
            </a:r>
            <a:r>
              <a:rPr lang="en-US" altLang="zh-CN" sz="2100" b="1" dirty="0" err="1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RecHub</a:t>
            </a: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招募令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F4E4F4C-B7A7-2FB1-3BEB-71D5093D1712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274AA5A-15E4-15D1-6401-F95ED8FB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D4399C0-4DBC-4519-43CE-8FAA4335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7" name="object 3">
            <a:extLst>
              <a:ext uri="{FF2B5EF4-FFF2-40B4-BE49-F238E27FC236}">
                <a16:creationId xmlns:a16="http://schemas.microsoft.com/office/drawing/2014/main" id="{505F1F61-8BFD-C440-B159-27061DA495C8}"/>
              </a:ext>
            </a:extLst>
          </p:cNvPr>
          <p:cNvSpPr txBox="1"/>
          <p:nvPr/>
        </p:nvSpPr>
        <p:spPr>
          <a:xfrm>
            <a:off x="381000" y="923035"/>
            <a:ext cx="31242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欢迎加入</a:t>
            </a:r>
            <a:r>
              <a:rPr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rec</a:t>
            </a:r>
            <a:r>
              <a:rPr lang="en-US"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-</a:t>
            </a:r>
            <a:r>
              <a:rPr sz="1800" spc="-2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hub</a:t>
            </a:r>
            <a:r>
              <a:rPr sz="1800" spc="-10" dirty="0" err="1">
                <a:solidFill>
                  <a:srgbClr val="4584D3"/>
                </a:solidFill>
                <a:latin typeface="Microsoft YaHei Light"/>
                <a:cs typeface="Microsoft YaHei Light"/>
              </a:rPr>
              <a:t>共建者团队</a:t>
            </a:r>
            <a:r>
              <a:rPr sz="1800" spc="-10" dirty="0">
                <a:solidFill>
                  <a:srgbClr val="4584D3"/>
                </a:solidFill>
                <a:latin typeface="Microsoft YaHei Light"/>
                <a:cs typeface="Microsoft YaHei Light"/>
              </a:rPr>
              <a:t>！</a:t>
            </a:r>
            <a:endParaRPr sz="1800" dirty="0">
              <a:latin typeface="Microsoft YaHei Light"/>
              <a:cs typeface="Microsoft YaHei Light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023C2E92-007D-A215-7F7E-2AA37100F31D}"/>
              </a:ext>
            </a:extLst>
          </p:cNvPr>
          <p:cNvPicPr/>
          <p:nvPr/>
        </p:nvPicPr>
        <p:blipFill>
          <a:blip r:embed="rId4" cstate="print"/>
          <a:srcRect l="7576" t="20459" r="62987" b="3030"/>
          <a:stretch>
            <a:fillRect/>
          </a:stretch>
        </p:blipFill>
        <p:spPr>
          <a:xfrm>
            <a:off x="685800" y="1714500"/>
            <a:ext cx="2590800" cy="2895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EBCA82-2A32-F4AC-6118-5E85F8E04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800100"/>
            <a:ext cx="476569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15352" y="2419149"/>
            <a:ext cx="877372" cy="76284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2000" spc="100" dirty="0">
                <a:solidFill>
                  <a:srgbClr val="2663A7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2000" spc="100" dirty="0">
              <a:solidFill>
                <a:srgbClr val="2663A7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2418079"/>
            <a:ext cx="3809599" cy="787345"/>
            <a:chOff x="0" y="2418079"/>
            <a:chExt cx="4491610" cy="928299"/>
          </a:xfrm>
        </p:grpSpPr>
        <p:sp>
          <p:nvSpPr>
            <p:cNvPr id="23" name="矩形 22"/>
            <p:cNvSpPr/>
            <p:nvPr/>
          </p:nvSpPr>
          <p:spPr>
            <a:xfrm>
              <a:off x="0" y="2418079"/>
              <a:ext cx="4491610" cy="90037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7F7F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692959"/>
              <a:ext cx="4401977" cy="653419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5008416" y="2177616"/>
            <a:ext cx="3262432" cy="11064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60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课程讲解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4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8FC4-9653-D309-2E84-2C8D4C2E3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3">
            <a:extLst>
              <a:ext uri="{FF2B5EF4-FFF2-40B4-BE49-F238E27FC236}">
                <a16:creationId xmlns:a16="http://schemas.microsoft.com/office/drawing/2014/main" id="{E5AEBAE7-CFE5-6B68-840F-E92884DDE1F0}"/>
              </a:ext>
            </a:extLst>
          </p:cNvPr>
          <p:cNvSpPr txBox="1"/>
          <p:nvPr/>
        </p:nvSpPr>
        <p:spPr>
          <a:xfrm>
            <a:off x="255892" y="160505"/>
            <a:ext cx="7074092" cy="362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100" b="1" dirty="0">
                <a:solidFill>
                  <a:srgbClr val="2663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本期组队学习内容贡献者</a:t>
            </a:r>
            <a:endParaRPr lang="en-US" altLang="zh-CN" sz="2100" b="1" dirty="0">
              <a:solidFill>
                <a:srgbClr val="2663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8EA42A8-14AB-7F0D-FC88-719520145612}"/>
              </a:ext>
            </a:extLst>
          </p:cNvPr>
          <p:cNvGrpSpPr/>
          <p:nvPr/>
        </p:nvGrpSpPr>
        <p:grpSpPr>
          <a:xfrm>
            <a:off x="7694793" y="220663"/>
            <a:ext cx="2167989" cy="281987"/>
            <a:chOff x="2895762" y="53069"/>
            <a:chExt cx="6563861" cy="853752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6C4E6E8-E96A-7DD6-5136-407880033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241" t="4897" r="5241" b="4897"/>
            <a:stretch>
              <a:fillRect/>
            </a:stretch>
          </p:blipFill>
          <p:spPr>
            <a:xfrm>
              <a:off x="2895762" y="53069"/>
              <a:ext cx="853751" cy="853752"/>
            </a:xfrm>
            <a:custGeom>
              <a:avLst/>
              <a:gdLst>
                <a:gd name="connsiteX0" fmla="*/ 853751 w 1707502"/>
                <a:gd name="connsiteY0" fmla="*/ 0 h 1707502"/>
                <a:gd name="connsiteX1" fmla="*/ 1707502 w 1707502"/>
                <a:gd name="connsiteY1" fmla="*/ 853751 h 1707502"/>
                <a:gd name="connsiteX2" fmla="*/ 853751 w 1707502"/>
                <a:gd name="connsiteY2" fmla="*/ 1707502 h 1707502"/>
                <a:gd name="connsiteX3" fmla="*/ 0 w 1707502"/>
                <a:gd name="connsiteY3" fmla="*/ 853751 h 1707502"/>
                <a:gd name="connsiteX4" fmla="*/ 853751 w 1707502"/>
                <a:gd name="connsiteY4" fmla="*/ 0 h 1707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7502" h="1707502">
                  <a:moveTo>
                    <a:pt x="853751" y="0"/>
                  </a:moveTo>
                  <a:cubicBezTo>
                    <a:pt x="1325265" y="0"/>
                    <a:pt x="1707502" y="382237"/>
                    <a:pt x="1707502" y="853751"/>
                  </a:cubicBezTo>
                  <a:cubicBezTo>
                    <a:pt x="1707502" y="1325265"/>
                    <a:pt x="1325265" y="1707502"/>
                    <a:pt x="853751" y="1707502"/>
                  </a:cubicBezTo>
                  <a:cubicBezTo>
                    <a:pt x="382237" y="1707502"/>
                    <a:pt x="0" y="1325265"/>
                    <a:pt x="0" y="853751"/>
                  </a:cubicBezTo>
                  <a:cubicBezTo>
                    <a:pt x="0" y="382237"/>
                    <a:pt x="382237" y="0"/>
                    <a:pt x="853751" y="0"/>
                  </a:cubicBezTo>
                  <a:close/>
                </a:path>
              </a:pathLst>
            </a:cu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5FCAC6E-BE62-01B1-8594-1338499A6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7821" y="60444"/>
              <a:ext cx="5481802" cy="813705"/>
            </a:xfrm>
            <a:prstGeom prst="rect">
              <a:avLst/>
            </a:prstGeom>
          </p:spPr>
        </p:pic>
      </p:grpSp>
      <p:sp>
        <p:nvSpPr>
          <p:cNvPr id="3" name="object 4">
            <a:extLst>
              <a:ext uri="{FF2B5EF4-FFF2-40B4-BE49-F238E27FC236}">
                <a16:creationId xmlns:a16="http://schemas.microsoft.com/office/drawing/2014/main" id="{433478E5-F827-9FA6-4AF7-AC5336DC2D51}"/>
              </a:ext>
            </a:extLst>
          </p:cNvPr>
          <p:cNvSpPr txBox="1"/>
          <p:nvPr/>
        </p:nvSpPr>
        <p:spPr>
          <a:xfrm>
            <a:off x="998044" y="3721100"/>
            <a:ext cx="5767705" cy="862416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1489075">
              <a:lnSpc>
                <a:spcPts val="2090"/>
              </a:lnSpc>
              <a:spcBef>
                <a:spcPts val="225"/>
              </a:spcBef>
            </a:pPr>
            <a:r>
              <a:rPr lang="zh-CN" altLang="en-US" sz="1800">
                <a:latin typeface="SimSun"/>
                <a:cs typeface="SimSun"/>
              </a:rPr>
              <a:t>知识内容可以参看</a:t>
            </a:r>
            <a:endParaRPr lang="en-US" sz="1800" dirty="0">
              <a:latin typeface="SimSun"/>
              <a:cs typeface="SimSun"/>
            </a:endParaRPr>
          </a:p>
          <a:p>
            <a:pPr marL="12700" marR="1489075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SimSun"/>
                <a:cs typeface="SimSun"/>
              </a:rPr>
              <a:t>Fun-</a:t>
            </a:r>
            <a:r>
              <a:rPr sz="1800" dirty="0" err="1">
                <a:latin typeface="SimSun"/>
                <a:cs typeface="SimSun"/>
              </a:rPr>
              <a:t>Rec</a:t>
            </a:r>
            <a:r>
              <a:rPr sz="1800" spc="-10" dirty="0" err="1">
                <a:latin typeface="SimSun"/>
                <a:cs typeface="SimSun"/>
              </a:rPr>
              <a:t>项目</a:t>
            </a:r>
            <a:r>
              <a:rPr sz="1800" spc="-10" dirty="0">
                <a:latin typeface="SimSun"/>
                <a:cs typeface="SimSun"/>
              </a:rPr>
              <a:t>：</a:t>
            </a:r>
            <a:r>
              <a:rPr sz="1800" spc="-50" dirty="0">
                <a:latin typeface="SimSun"/>
                <a:cs typeface="SimSun"/>
              </a:rPr>
              <a:t> </a:t>
            </a:r>
            <a:r>
              <a:rPr sz="1800" u="sng" spc="-9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SimSun"/>
                <a:cs typeface="SimSun"/>
              </a:rPr>
              <a:t>https://github.com/datawhalechina/fun-</a:t>
            </a:r>
            <a:r>
              <a:rPr sz="1800" u="sng" spc="-45" dirty="0">
                <a:solidFill>
                  <a:srgbClr val="0080FF"/>
                </a:solidFill>
                <a:uFill>
                  <a:solidFill>
                    <a:srgbClr val="0080FF"/>
                  </a:solidFill>
                </a:uFill>
                <a:latin typeface="SimSun"/>
                <a:cs typeface="SimSun"/>
              </a:rPr>
              <a:t>rec</a:t>
            </a:r>
            <a:endParaRPr sz="1800" dirty="0">
              <a:latin typeface="SimSun"/>
              <a:cs typeface="SimSu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42BD73-D3C8-70EE-DC76-8A0D9EE4D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028700"/>
            <a:ext cx="72675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k3ODU2NTkzODRjNWFlMjU0YWE4NTZjYzY0Njk5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HAPETYPE" val="Text"/>
  <p:tag name="SMARTLAYOUT_SHAPETEXT" val="0|KeepOriginal|True|Title|None|"/>
  <p:tag name="PA" val="v5.2.6"/>
  <p:tag name="RESOURCELIBID_SMARTLAYOUT" val="55607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LAYOUT_SLIDE" val="1|4|NoFill|#FFFFFF|False|True|"/>
  <p:tag name="RESOURCELIBID_SMARTLAYOUT" val="556076"/>
</p:tagLst>
</file>

<file path=ppt/theme/theme1.xml><?xml version="1.0" encoding="utf-8"?>
<a:theme xmlns:a="http://schemas.openxmlformats.org/drawingml/2006/main" name="www.99ppt.com">
  <a:themeElements>
    <a:clrScheme name="0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76AA"/>
      </a:accent1>
      <a:accent2>
        <a:srgbClr val="178AA1"/>
      </a:accent2>
      <a:accent3>
        <a:srgbClr val="40A693"/>
      </a:accent3>
      <a:accent4>
        <a:srgbClr val="5268A5"/>
      </a:accent4>
      <a:accent5>
        <a:srgbClr val="5E5CA2"/>
      </a:accent5>
      <a:accent6>
        <a:srgbClr val="778495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636989099528524091</Template>
  <TotalTime>192</TotalTime>
  <Words>779</Words>
  <Application>Microsoft Office PowerPoint</Application>
  <PresentationFormat>自定义</PresentationFormat>
  <Paragraphs>221</Paragraphs>
  <Slides>29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Arial MT</vt:lpstr>
      <vt:lpstr>等线</vt:lpstr>
      <vt:lpstr>SimSun</vt:lpstr>
      <vt:lpstr>微软雅黑</vt:lpstr>
      <vt:lpstr>微软雅黑</vt:lpstr>
      <vt:lpstr>Microsoft YaHei Light</vt:lpstr>
      <vt:lpstr>Arial</vt:lpstr>
      <vt:lpstr>Calibri</vt:lpstr>
      <vt:lpstr>Impact</vt:lpstr>
      <vt:lpstr>Microsoft Sans Serif</vt:lpstr>
      <vt:lpstr>Tahoma</vt:lpstr>
      <vt:lpstr>Times New Roman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文化运营团队-无多</dc:creator>
  <cp:lastModifiedBy>may brian</cp:lastModifiedBy>
  <cp:revision>853</cp:revision>
  <cp:lastPrinted>2020-09-25T04:37:00Z</cp:lastPrinted>
  <dcterms:created xsi:type="dcterms:W3CDTF">2020-09-18T08:57:00Z</dcterms:created>
  <dcterms:modified xsi:type="dcterms:W3CDTF">2025-12-17T13:19:54Z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11BD6C44FCCE4CFD8D3CA8E4E7564896</vt:lpwstr>
  </property>
</Properties>
</file>